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46"/>
  </p:notesMasterIdLst>
  <p:sldIdLst>
    <p:sldId id="257" r:id="rId2"/>
    <p:sldId id="258" r:id="rId3"/>
    <p:sldId id="260" r:id="rId4"/>
    <p:sldId id="261" r:id="rId5"/>
    <p:sldId id="262" r:id="rId6"/>
    <p:sldId id="264" r:id="rId7"/>
    <p:sldId id="267" r:id="rId8"/>
    <p:sldId id="268" r:id="rId9"/>
    <p:sldId id="263" r:id="rId10"/>
    <p:sldId id="265" r:id="rId11"/>
    <p:sldId id="269" r:id="rId12"/>
    <p:sldId id="270" r:id="rId13"/>
    <p:sldId id="271" r:id="rId14"/>
    <p:sldId id="303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9" r:id="rId26"/>
    <p:sldId id="266" r:id="rId27"/>
    <p:sldId id="290" r:id="rId28"/>
    <p:sldId id="291" r:id="rId29"/>
    <p:sldId id="292" r:id="rId30"/>
    <p:sldId id="293" r:id="rId31"/>
    <p:sldId id="294" r:id="rId32"/>
    <p:sldId id="283" r:id="rId33"/>
    <p:sldId id="288" r:id="rId34"/>
    <p:sldId id="287" r:id="rId35"/>
    <p:sldId id="296" r:id="rId36"/>
    <p:sldId id="284" r:id="rId37"/>
    <p:sldId id="285" r:id="rId38"/>
    <p:sldId id="286" r:id="rId39"/>
    <p:sldId id="297" r:id="rId40"/>
    <p:sldId id="298" r:id="rId41"/>
    <p:sldId id="299" r:id="rId42"/>
    <p:sldId id="300" r:id="rId43"/>
    <p:sldId id="301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7C80"/>
    <a:srgbClr val="FFCC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8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ED73C-87EF-41E7-9B3E-87F077E7C411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8BBD0-3D77-4215-8858-0DEA7E8F0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82" name="Google Shape;82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1457919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4174912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1773566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283600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25438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200377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56417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1025221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2169973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1534340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286437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  <a:defRPr lang="en-US" altLang="ko-KR"/>
            </a:pPr>
            <a:endParaRPr lang="en-US"/>
          </a:p>
        </p:txBody>
      </p:sp>
      <p:sp>
        <p:nvSpPr>
          <p:cNvPr id="97" name="Google Shape;97;p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298364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1662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1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870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4ais0Ez4pc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youtube.com/watch?v=4ais0Ez4pcc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TvUGytg_WY&amp;list=PLhzBuObIigYOXhUKyGS8zkGfLn9Lpnoxj&amp;index=5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TvUGytg_WY?feature=oembed" TargetMode="Externa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nwrhbke4EA?feature=oembed" TargetMode="External"/><Relationship Id="rId6" Type="http://schemas.openxmlformats.org/officeDocument/2006/relationships/hyperlink" Target="https://www.youtube.com/watch?v=Qnwrhbke4EA&amp;list=PLhzBuObIigYN_755Jg4hxFEiLdRLrKE62&amp;index=7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3" Type="http://schemas.openxmlformats.org/officeDocument/2006/relationships/image" Target="../media/image45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emf"/><Relationship Id="rId11" Type="http://schemas.openxmlformats.org/officeDocument/2006/relationships/package" Target="../embeddings/Microsoft_Word_Document4.docx"/><Relationship Id="rId5" Type="http://schemas.openxmlformats.org/officeDocument/2006/relationships/package" Target="../embeddings/Microsoft_Word_Document2.docx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quizlet.com/_8gkp6x?x=1qqt&amp;i=2tig8t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St5pLCuik&amp;list=PLKDPDirFfxZRdKSXZyiheyA29H2ThE9Y1&amp;index=9" TargetMode="External"/><Relationship Id="rId2" Type="http://schemas.openxmlformats.org/officeDocument/2006/relationships/hyperlink" Target="http://study.korean.net/servlet/action.cls.CntsLsnAction?p_process=listPage#none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Qnwrhbke4EA&amp;list=PLhzBuObIigYN_755Jg4hxFEiLdRLrKE62&amp;index=7" TargetMode="External"/><Relationship Id="rId4" Type="http://schemas.openxmlformats.org/officeDocument/2006/relationships/hyperlink" Target="https://www.youtube.com/watch?v=zTvUGytg_WY&amp;list=PLhzBuObIigYOXhUKyGS8zkGfLn9Lpnoxj&amp;index=5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tSt5pLCuik?feature=oembed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www.youtube.com/watch?v=ttSt5pLCuik&amp;list=PLKDPDirFfxZRdKSXZyiheyA29H2ThE9Y1&amp;index=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895964" y="2296632"/>
            <a:ext cx="10694239" cy="3625702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 lang="en-US" altLang="ko-KR"/>
            </a:pPr>
            <a:endParaRPr lang="en-US" altLang="ko-KR" sz="5555" dirty="0">
              <a:latin typeface="Malgun Gothic"/>
              <a:ea typeface="Malgun Gothic"/>
              <a:cs typeface="Malgun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 lang="en-US" altLang="ko-KR"/>
            </a:pPr>
            <a:r>
              <a:rPr lang="en-US" altLang="ko-KR" dirty="0">
                <a:latin typeface="Malgun Gothic"/>
                <a:ea typeface="Malgun Gothic"/>
                <a:cs typeface="Malgun Gothic"/>
              </a:rPr>
              <a:t/>
            </a:r>
            <a:br>
              <a:rPr lang="en-US" altLang="ko-KR" dirty="0">
                <a:latin typeface="Malgun Gothic"/>
                <a:ea typeface="Malgun Gothic"/>
                <a:cs typeface="Malgun Gothic"/>
              </a:rPr>
            </a:br>
            <a:r>
              <a:rPr lang="en-US" altLang="ko-KR" sz="4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Malgun Gothic"/>
              </a:rPr>
              <a:t>8</a:t>
            </a:r>
            <a:r>
              <a:rPr lang="ko-KR" altLang="en-US" sz="4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Malgun Gothic"/>
              </a:rPr>
              <a:t>차시</a:t>
            </a:r>
          </a:p>
          <a:p>
            <a:pPr>
              <a:buSzPct val="25000"/>
              <a:defRPr lang="en-US" altLang="ko-KR"/>
            </a:pPr>
            <a:r>
              <a:rPr lang="ko-KR" altLang="en-US" b="1" dirty="0">
                <a:solidFill>
                  <a:schemeClr val="accent1">
                    <a:lumMod val="50000"/>
                  </a:schemeClr>
                </a:solidFill>
                <a:latin typeface="1HoonDdukbokki R" panose="02020603020101020101" pitchFamily="18" charset="-127"/>
                <a:ea typeface="1HoonDdukbokki R" panose="02020603020101020101" pitchFamily="18" charset="-127"/>
                <a:cs typeface="Malgun Gothic"/>
              </a:rPr>
              <a:t> </a:t>
            </a:r>
            <a:r>
              <a:rPr lang="en-US" altLang="ko-KR" b="1" dirty="0">
                <a:latin typeface="1HoonDdukbokki R" panose="02020603020101020101" pitchFamily="18" charset="-127"/>
                <a:ea typeface="1HoonDdukbokki R" panose="02020603020101020101" pitchFamily="18" charset="-127"/>
                <a:cs typeface="Malgun Gothic"/>
              </a:rPr>
              <a:t/>
            </a:r>
            <a:br>
              <a:rPr lang="en-US" altLang="ko-KR" b="1" dirty="0">
                <a:latin typeface="1HoonDdukbokki R" panose="02020603020101020101" pitchFamily="18" charset="-127"/>
                <a:ea typeface="1HoonDdukbokki R" panose="02020603020101020101" pitchFamily="18" charset="-127"/>
                <a:cs typeface="Malgun Gothic"/>
              </a:rPr>
            </a:br>
            <a:r>
              <a:rPr lang="ko-KR" altLang="en-US" b="1" dirty="0">
                <a:latin typeface="+mj-ea"/>
                <a:ea typeface="+mj-ea"/>
                <a:cs typeface="Malgun Gothic"/>
              </a:rPr>
              <a:t>야수가 미소를 지어요</a:t>
            </a:r>
            <a:r>
              <a:rPr lang="en-US" altLang="ko-KR" b="1" dirty="0">
                <a:latin typeface="+mj-ea"/>
                <a:ea typeface="+mj-ea"/>
                <a:cs typeface="Malgun Gothic"/>
              </a:rPr>
              <a:t>.</a:t>
            </a:r>
            <a:r>
              <a:rPr lang="ko-KR" dirty="0">
                <a:latin typeface="+mj-ea"/>
                <a:ea typeface="+mj-ea"/>
                <a:cs typeface="Malgun Gothic"/>
              </a:rPr>
              <a:t/>
            </a:r>
            <a:br>
              <a:rPr lang="ko-KR" dirty="0">
                <a:latin typeface="+mj-ea"/>
                <a:ea typeface="+mj-ea"/>
                <a:cs typeface="Malgun Gothic"/>
              </a:rPr>
            </a:br>
            <a:endParaRPr lang="ko-KR" dirty="0">
              <a:latin typeface="+mj-ea"/>
              <a:ea typeface="+mj-ea"/>
              <a:cs typeface="Malgun Gothic"/>
            </a:endParaRPr>
          </a:p>
        </p:txBody>
      </p:sp>
      <p:sp>
        <p:nvSpPr>
          <p:cNvPr id="6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90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90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8" name="Picture 87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440710" y="5601268"/>
            <a:ext cx="11312968" cy="332208"/>
          </a:xfrm>
          <a:prstGeom prst="rect">
            <a:avLst/>
          </a:prstGeom>
        </p:spPr>
      </p:pic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="" xmlns:a16="http://schemas.microsoft.com/office/drawing/2014/main" id="{FDA2E825-9FDB-4409-A899-5F57EEC9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75" y="400050"/>
            <a:ext cx="2152650" cy="2152650"/>
          </a:xfrm>
          <a:prstGeom prst="rect">
            <a:avLst/>
          </a:prstGeom>
        </p:spPr>
      </p:pic>
      <p:pic>
        <p:nvPicPr>
          <p:cNvPr id="4" name="Picture 3" descr="A picture containing table, room, man, bedroom&#10;&#10;Description automatically generated">
            <a:extLst>
              <a:ext uri="{FF2B5EF4-FFF2-40B4-BE49-F238E27FC236}">
                <a16:creationId xmlns="" xmlns:a16="http://schemas.microsoft.com/office/drawing/2014/main" id="{02774AAD-2ADB-47AF-AC7D-8B7988DB3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79471"/>
            <a:ext cx="2530960" cy="20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2870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defRPr lang="en-US" altLang="ko-KR"/>
            </a:pPr>
            <a:r>
              <a:rPr lang="ko-KR" sz="4800" b="1" dirty="0" smtClean="0">
                <a:latin typeface="+mn-ea"/>
                <a:ea typeface="+mn-ea"/>
              </a:rPr>
              <a:t>&lt;</a:t>
            </a:r>
            <a:r>
              <a:rPr lang="ko-KR" altLang="en-US" sz="4800" b="1" dirty="0" smtClean="0">
                <a:solidFill>
                  <a:srgbClr val="FF0000"/>
                </a:solidFill>
                <a:latin typeface="+mn-ea"/>
                <a:ea typeface="+mn-ea"/>
              </a:rPr>
              <a:t>단어 찾기</a:t>
            </a:r>
            <a:r>
              <a:rPr lang="ko-KR" sz="4800" b="1" dirty="0" smtClean="0">
                <a:latin typeface="+mn-ea"/>
                <a:ea typeface="+mn-ea"/>
              </a:rPr>
              <a:t>&gt;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이야기 속 </a:t>
            </a:r>
            <a:r>
              <a:rPr lang="ko-KR" altLang="en-US" sz="4800" b="1" dirty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단어를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찾아 봐요</a:t>
            </a:r>
            <a:r>
              <a:rPr lang="en-US" altLang="ko-KR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.</a:t>
            </a:r>
            <a:endParaRPr lang="ko-KR" altLang="en-US" sz="4800" b="1" dirty="0">
              <a:solidFill>
                <a:schemeClr val="bg2">
                  <a:lumMod val="70000"/>
                </a:schemeClr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B5E9896-3968-4BCF-9946-3D1701406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689934"/>
            <a:ext cx="5283669" cy="3447273"/>
          </a:xfrm>
          <a:prstGeom prst="rect">
            <a:avLst/>
          </a:prstGeom>
        </p:spPr>
      </p:pic>
      <p:pic>
        <p:nvPicPr>
          <p:cNvPr id="7" name="Picture 6" descr="A close up of a dog&#10;&#10;Description automatically generated">
            <a:extLst>
              <a:ext uri="{FF2B5EF4-FFF2-40B4-BE49-F238E27FC236}">
                <a16:creationId xmlns="" xmlns:a16="http://schemas.microsoft.com/office/drawing/2014/main" id="{13987E87-60AE-42C4-AF48-53400D227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6" y="2649552"/>
            <a:ext cx="3312665" cy="34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62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2870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defRPr lang="en-US" altLang="ko-KR"/>
            </a:pPr>
            <a:r>
              <a:rPr lang="ko-KR" sz="4800" b="1" dirty="0" smtClean="0">
                <a:latin typeface="+mn-ea"/>
                <a:ea typeface="+mn-ea"/>
              </a:rPr>
              <a:t>&lt;</a:t>
            </a:r>
            <a:r>
              <a:rPr lang="ko-KR" altLang="en-US" sz="4800" b="1" dirty="0" smtClean="0">
                <a:solidFill>
                  <a:srgbClr val="FF0000"/>
                </a:solidFill>
                <a:latin typeface="+mn-ea"/>
                <a:ea typeface="+mn-ea"/>
              </a:rPr>
              <a:t>단어 찾기</a:t>
            </a:r>
            <a:r>
              <a:rPr lang="ko-KR" sz="4800" b="1" dirty="0" smtClean="0">
                <a:latin typeface="+mn-ea"/>
                <a:ea typeface="+mn-ea"/>
              </a:rPr>
              <a:t>&gt;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이야기 속 </a:t>
            </a:r>
            <a:r>
              <a:rPr lang="ko-KR" altLang="en-US" sz="4800" b="1" dirty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단어를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찾아 봐요</a:t>
            </a:r>
            <a:r>
              <a:rPr lang="en-US" altLang="ko-KR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.</a:t>
            </a:r>
            <a:endParaRPr lang="ko-KR" altLang="en-US" sz="4800" b="1" dirty="0">
              <a:solidFill>
                <a:schemeClr val="bg2">
                  <a:lumMod val="70000"/>
                </a:schemeClr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BE666D7-5FE9-4B17-963B-EEFF31C57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2673966"/>
            <a:ext cx="5365998" cy="3463241"/>
          </a:xfrm>
          <a:prstGeom prst="rect">
            <a:avLst/>
          </a:prstGeom>
        </p:spPr>
      </p:pic>
      <p:pic>
        <p:nvPicPr>
          <p:cNvPr id="8" name="Picture 7" descr="A close up of a dog&#10;&#10;Description automatically generated">
            <a:extLst>
              <a:ext uri="{FF2B5EF4-FFF2-40B4-BE49-F238E27FC236}">
                <a16:creationId xmlns="" xmlns:a16="http://schemas.microsoft.com/office/drawing/2014/main" id="{F999F405-26A7-4D68-9650-AF04DCFC6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46" y="2673966"/>
            <a:ext cx="3437202" cy="34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4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793811" y="1174817"/>
            <a:ext cx="4100918" cy="2872747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lnSpc>
                <a:spcPct val="100000"/>
              </a:lnSpc>
              <a:defRPr lang="en-US" altLang="ko-KR"/>
            </a:pPr>
            <a:r>
              <a:rPr lang="en-US" altLang="ko-KR" sz="5300" b="1" dirty="0">
                <a:latin typeface="+mn-ea"/>
                <a:ea typeface="+mn-ea"/>
              </a:rPr>
              <a:t/>
            </a:r>
            <a:br>
              <a:rPr lang="en-US" altLang="ko-KR" sz="5300" b="1" dirty="0">
                <a:latin typeface="+mn-ea"/>
                <a:ea typeface="+mn-ea"/>
              </a:rPr>
            </a:br>
            <a:r>
              <a:rPr lang="ko-KR" sz="5300" b="1" dirty="0" smtClean="0">
                <a:latin typeface="+mn-ea"/>
                <a:ea typeface="+mn-ea"/>
              </a:rPr>
              <a:t>&lt;</a:t>
            </a:r>
            <a:r>
              <a:rPr lang="ko-KR" altLang="en-US" sz="5300" b="1" dirty="0" smtClean="0">
                <a:solidFill>
                  <a:srgbClr val="FF0000"/>
                </a:solidFill>
                <a:latin typeface="+mn-ea"/>
                <a:ea typeface="+mn-ea"/>
              </a:rPr>
              <a:t>읽</a:t>
            </a:r>
            <a:r>
              <a:rPr lang="ko-KR" altLang="en-US" sz="5300" b="1" dirty="0" smtClean="0">
                <a:solidFill>
                  <a:srgbClr val="FFC000"/>
                </a:solidFill>
                <a:latin typeface="+mn-ea"/>
                <a:ea typeface="+mn-ea"/>
              </a:rPr>
              <a:t>어 </a:t>
            </a:r>
            <a:r>
              <a:rPr lang="ko-KR" altLang="en-US" sz="5300" b="1" dirty="0" smtClean="0">
                <a:solidFill>
                  <a:srgbClr val="92D050"/>
                </a:solidFill>
                <a:latin typeface="+mn-ea"/>
                <a:ea typeface="+mn-ea"/>
              </a:rPr>
              <a:t>봐</a:t>
            </a:r>
            <a:r>
              <a:rPr lang="ko-KR" altLang="en-US" sz="5300" b="1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요</a:t>
            </a:r>
            <a:r>
              <a:rPr lang="ko-KR" sz="5300" b="1" dirty="0" smtClean="0">
                <a:latin typeface="+mn-ea"/>
                <a:ea typeface="+mn-ea"/>
              </a:rPr>
              <a:t>&gt;</a:t>
            </a:r>
            <a:r>
              <a:rPr lang="en-US" altLang="ko-KR" sz="5300" b="1" dirty="0">
                <a:latin typeface="+mn-ea"/>
                <a:ea typeface="+mn-ea"/>
              </a:rPr>
              <a:t/>
            </a:r>
            <a:br>
              <a:rPr lang="en-US" altLang="ko-KR" sz="5300" b="1" dirty="0">
                <a:latin typeface="+mn-ea"/>
                <a:ea typeface="+mn-ea"/>
              </a:rPr>
            </a:br>
            <a:r>
              <a:rPr lang="ko-KR" sz="5300" b="1" dirty="0">
                <a:latin typeface="+mn-ea"/>
                <a:ea typeface="+mn-ea"/>
              </a:rPr>
              <a:t> </a:t>
            </a:r>
            <a:r>
              <a:rPr lang="en-US" altLang="ko-KR" sz="4800" dirty="0">
                <a:latin typeface="1HoonDdukbokki R" panose="02020603020101020101" pitchFamily="18" charset="-127"/>
                <a:ea typeface="1HoonDdukbokki R" panose="02020603020101020101" pitchFamily="18" charset="-127"/>
              </a:rPr>
              <a:t/>
            </a:r>
            <a:br>
              <a:rPr lang="en-US" altLang="ko-KR" sz="4800" dirty="0">
                <a:latin typeface="1HoonDdukbokki R" panose="02020603020101020101" pitchFamily="18" charset="-127"/>
                <a:ea typeface="1HoonDdukbokki R" panose="02020603020101020101" pitchFamily="18" charset="-127"/>
              </a:rPr>
            </a:br>
            <a:r>
              <a:rPr lang="ko-KR" altLang="en-US" sz="3900" b="1" dirty="0">
                <a:solidFill>
                  <a:srgbClr val="7030A0"/>
                </a:solidFill>
                <a:latin typeface="+mn-ea"/>
                <a:ea typeface="+mn-ea"/>
              </a:rPr>
              <a:t>이야기 속에 나오는 </a:t>
            </a:r>
            <a:r>
              <a:rPr lang="en-US" altLang="ko-KR" sz="3900" b="1" dirty="0">
                <a:solidFill>
                  <a:srgbClr val="7030A0"/>
                </a:solidFill>
                <a:latin typeface="+mn-ea"/>
                <a:ea typeface="+mn-ea"/>
              </a:rPr>
              <a:t/>
            </a:r>
            <a:br>
              <a:rPr lang="en-US" altLang="ko-KR" sz="3900" b="1" dirty="0">
                <a:solidFill>
                  <a:srgbClr val="7030A0"/>
                </a:solidFill>
                <a:latin typeface="+mn-ea"/>
                <a:ea typeface="+mn-ea"/>
              </a:rPr>
            </a:br>
            <a:r>
              <a:rPr lang="ko-KR" altLang="en-US" sz="3900" b="1" dirty="0">
                <a:solidFill>
                  <a:srgbClr val="7030A0"/>
                </a:solidFill>
                <a:latin typeface="+mn-ea"/>
                <a:ea typeface="+mn-ea"/>
              </a:rPr>
              <a:t>단어를 </a:t>
            </a:r>
            <a:r>
              <a:rPr lang="ko-KR" altLang="en-US" sz="3900" b="1" dirty="0" smtClean="0">
                <a:solidFill>
                  <a:srgbClr val="7030A0"/>
                </a:solidFill>
                <a:latin typeface="+mn-ea"/>
                <a:ea typeface="+mn-ea"/>
              </a:rPr>
              <a:t>말해 봐요</a:t>
            </a:r>
            <a:r>
              <a:rPr lang="en-US" altLang="ko-KR" sz="3900" b="1" dirty="0" smtClean="0">
                <a:solidFill>
                  <a:srgbClr val="7030A0"/>
                </a:solidFill>
                <a:latin typeface="+mn-ea"/>
                <a:ea typeface="+mn-ea"/>
              </a:rPr>
              <a:t>.</a:t>
            </a:r>
            <a:endParaRPr lang="ko-KR" altLang="en-US" sz="3900" b="1" dirty="0">
              <a:solidFill>
                <a:srgbClr val="7030A0"/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="" xmlns:a16="http://schemas.microsoft.com/office/drawing/2014/main" id="{753CB51E-8540-4086-A242-48928197B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444" y="190499"/>
            <a:ext cx="5346089" cy="5986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36FDE5-8C1F-4544-955C-51D4DDBFD679}"/>
              </a:ext>
            </a:extLst>
          </p:cNvPr>
          <p:cNvSpPr txBox="1"/>
          <p:nvPr/>
        </p:nvSpPr>
        <p:spPr>
          <a:xfrm>
            <a:off x="7785717" y="261939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도시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51424E5-B1FB-4A6D-A0C7-8CD1D52F0713}"/>
              </a:ext>
            </a:extLst>
          </p:cNvPr>
          <p:cNvSpPr txBox="1"/>
          <p:nvPr/>
        </p:nvSpPr>
        <p:spPr>
          <a:xfrm>
            <a:off x="9367421" y="580763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사 다 리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880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233069" y="574596"/>
            <a:ext cx="4229100" cy="2541874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lnSpc>
                <a:spcPct val="100000"/>
              </a:lnSpc>
              <a:defRPr lang="en-US" altLang="ko-KR"/>
            </a:pPr>
            <a:r>
              <a:rPr lang="en-US" altLang="ko-KR" sz="5300" b="1" dirty="0">
                <a:latin typeface="+mn-ea"/>
                <a:ea typeface="+mn-ea"/>
              </a:rPr>
              <a:t/>
            </a:r>
            <a:br>
              <a:rPr lang="en-US" altLang="ko-KR" sz="5300" b="1" dirty="0">
                <a:latin typeface="+mn-ea"/>
                <a:ea typeface="+mn-ea"/>
              </a:rPr>
            </a:br>
            <a:r>
              <a:rPr lang="en-US" altLang="ko-KR" sz="5300" b="1" dirty="0">
                <a:latin typeface="+mn-ea"/>
                <a:ea typeface="+mn-ea"/>
              </a:rPr>
              <a:t/>
            </a:r>
            <a:br>
              <a:rPr lang="en-US" altLang="ko-KR" sz="5300" b="1" dirty="0">
                <a:latin typeface="+mn-ea"/>
                <a:ea typeface="+mn-ea"/>
              </a:rPr>
            </a:br>
            <a:r>
              <a:rPr lang="en-US" altLang="ko-KR" sz="5300" b="1" dirty="0">
                <a:latin typeface="+mn-ea"/>
                <a:ea typeface="+mn-ea"/>
              </a:rPr>
              <a:t/>
            </a:r>
            <a:br>
              <a:rPr lang="en-US" altLang="ko-KR" sz="5300" b="1" dirty="0">
                <a:latin typeface="+mn-ea"/>
                <a:ea typeface="+mn-ea"/>
              </a:rPr>
            </a:br>
            <a:r>
              <a:rPr lang="ko-KR" sz="5300" b="1" dirty="0" smtClean="0">
                <a:latin typeface="+mn-ea"/>
                <a:ea typeface="+mn-ea"/>
              </a:rPr>
              <a:t>&lt;</a:t>
            </a:r>
            <a:r>
              <a:rPr lang="ko-KR" altLang="en-US" sz="5300" b="1" dirty="0" smtClean="0">
                <a:solidFill>
                  <a:srgbClr val="FF0000"/>
                </a:solidFill>
                <a:latin typeface="+mn-ea"/>
                <a:ea typeface="+mn-ea"/>
              </a:rPr>
              <a:t>읽</a:t>
            </a:r>
            <a:r>
              <a:rPr lang="ko-KR" altLang="en-US" sz="5300" b="1" dirty="0" smtClean="0">
                <a:solidFill>
                  <a:srgbClr val="FFC000"/>
                </a:solidFill>
                <a:latin typeface="+mn-ea"/>
                <a:ea typeface="+mn-ea"/>
              </a:rPr>
              <a:t>어 </a:t>
            </a:r>
            <a:r>
              <a:rPr lang="ko-KR" altLang="en-US" sz="5300" b="1" dirty="0" smtClean="0">
                <a:solidFill>
                  <a:srgbClr val="92D050"/>
                </a:solidFill>
                <a:latin typeface="+mn-ea"/>
                <a:ea typeface="+mn-ea"/>
              </a:rPr>
              <a:t>봐</a:t>
            </a:r>
            <a:r>
              <a:rPr lang="ko-KR" altLang="en-US" sz="5300" b="1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>요</a:t>
            </a:r>
            <a:r>
              <a:rPr lang="ko-KR" sz="5300" b="1" dirty="0" smtClean="0">
                <a:latin typeface="+mn-ea"/>
                <a:ea typeface="+mn-ea"/>
              </a:rPr>
              <a:t>&gt; </a:t>
            </a:r>
            <a:r>
              <a:rPr lang="en-US" altLang="ko-KR" sz="4800" b="1" dirty="0">
                <a:latin typeface="+mn-ea"/>
                <a:ea typeface="+mn-ea"/>
              </a:rPr>
              <a:t/>
            </a:r>
            <a:br>
              <a:rPr lang="en-US" altLang="ko-KR" sz="4800" b="1" dirty="0">
                <a:latin typeface="+mn-ea"/>
                <a:ea typeface="+mn-ea"/>
              </a:rPr>
            </a:br>
            <a:r>
              <a:rPr lang="en-US" altLang="ko-KR" sz="4800" b="1" dirty="0">
                <a:latin typeface="+mn-ea"/>
                <a:ea typeface="+mn-ea"/>
              </a:rPr>
              <a:t/>
            </a:r>
            <a:br>
              <a:rPr lang="en-US" altLang="ko-KR" sz="4800" b="1" dirty="0">
                <a:latin typeface="+mn-ea"/>
                <a:ea typeface="+mn-ea"/>
              </a:rPr>
            </a:br>
            <a:r>
              <a:rPr lang="ko-KR" altLang="en-US" sz="3900" b="1" dirty="0">
                <a:solidFill>
                  <a:srgbClr val="7030A0"/>
                </a:solidFill>
                <a:latin typeface="+mn-ea"/>
              </a:rPr>
              <a:t>이야기 속에 나오는 </a:t>
            </a:r>
            <a:r>
              <a:rPr lang="en-US" altLang="ko-KR" sz="3900" b="1" dirty="0">
                <a:solidFill>
                  <a:srgbClr val="7030A0"/>
                </a:solidFill>
                <a:latin typeface="+mn-ea"/>
              </a:rPr>
              <a:t/>
            </a:r>
            <a:br>
              <a:rPr lang="en-US" altLang="ko-KR" sz="3900" b="1" dirty="0">
                <a:solidFill>
                  <a:srgbClr val="7030A0"/>
                </a:solidFill>
                <a:latin typeface="+mn-ea"/>
              </a:rPr>
            </a:br>
            <a:r>
              <a:rPr lang="ko-KR" altLang="en-US" sz="3900" b="1" dirty="0">
                <a:solidFill>
                  <a:srgbClr val="7030A0"/>
                </a:solidFill>
                <a:latin typeface="+mn-ea"/>
              </a:rPr>
              <a:t>단어를 </a:t>
            </a:r>
            <a:r>
              <a:rPr lang="ko-KR" altLang="en-US" sz="3900" b="1" dirty="0" smtClean="0">
                <a:solidFill>
                  <a:srgbClr val="7030A0"/>
                </a:solidFill>
                <a:latin typeface="+mn-ea"/>
              </a:rPr>
              <a:t>말해 봐요</a:t>
            </a:r>
            <a:r>
              <a:rPr lang="en-US" altLang="ko-KR" sz="3900" b="1" dirty="0" smtClean="0">
                <a:solidFill>
                  <a:srgbClr val="7030A0"/>
                </a:solidFill>
                <a:latin typeface="+mn-ea"/>
              </a:rPr>
              <a:t>.</a:t>
            </a:r>
            <a:endParaRPr lang="ko-KR" altLang="en-US" sz="3900" b="1" dirty="0">
              <a:solidFill>
                <a:srgbClr val="7030A0"/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38C68CCA-1626-4EBB-A3A8-3E23E56A4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62" y="45389"/>
            <a:ext cx="5510213" cy="60077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724F54-073D-4F1E-BC16-3DFE1667B9BA}"/>
              </a:ext>
            </a:extLst>
          </p:cNvPr>
          <p:cNvSpPr txBox="1"/>
          <p:nvPr/>
        </p:nvSpPr>
        <p:spPr>
          <a:xfrm>
            <a:off x="7293659" y="23788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가시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65CD2A8-BFEE-4A73-BAF3-EDDC97E9DD8A}"/>
              </a:ext>
            </a:extLst>
          </p:cNvPr>
          <p:cNvSpPr txBox="1"/>
          <p:nvPr/>
        </p:nvSpPr>
        <p:spPr>
          <a:xfrm>
            <a:off x="8729075" y="267993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야수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8CD54FE-E5FC-4B55-ABC6-F53D4818B283}"/>
              </a:ext>
            </a:extLst>
          </p:cNvPr>
          <p:cNvSpPr txBox="1"/>
          <p:nvPr/>
        </p:nvSpPr>
        <p:spPr>
          <a:xfrm>
            <a:off x="8774071" y="570132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미소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1635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07382" y="546434"/>
            <a:ext cx="1423287" cy="1437105"/>
          </a:xfrm>
          <a:prstGeom prst="rect">
            <a:avLst/>
          </a:prstGeom>
        </p:spPr>
      </p:pic>
      <p:sp>
        <p:nvSpPr>
          <p:cNvPr id="2" name="Google Shape;18;p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lang="en-US" altLang="ko-KR"/>
            </a:pPr>
            <a:r>
              <a:rPr lang="ko-KR" altLang="en-US" dirty="0"/>
              <a:t>             </a:t>
            </a:r>
            <a:r>
              <a:rPr lang="ko-KR" altLang="en-US" sz="5400" b="1" dirty="0" smtClean="0">
                <a:latin typeface="+mn-ea"/>
                <a:ea typeface="+mn-ea"/>
              </a:rPr>
              <a:t>소리 내서 읽어 보세요</a:t>
            </a:r>
            <a:r>
              <a:rPr lang="ko-KR" altLang="en-US" sz="5400" b="1" dirty="0">
                <a:latin typeface="+mn-ea"/>
                <a:ea typeface="+mn-ea"/>
              </a:rPr>
              <a:t>.</a:t>
            </a:r>
            <a:r>
              <a:rPr lang="ko-KR" altLang="en-US" sz="5400" b="1" dirty="0">
                <a:solidFill>
                  <a:schemeClr val="bg2">
                    <a:lumMod val="70000"/>
                  </a:schemeClr>
                </a:solidFill>
                <a:latin typeface="+mn-ea"/>
                <a:ea typeface="+mn-ea"/>
                <a:cs typeface="Malgun Gothic"/>
              </a:rPr>
              <a:t> </a:t>
            </a:r>
            <a:endParaRPr lang="ko-KR" altLang="en-US" b="1" dirty="0">
              <a:solidFill>
                <a:schemeClr val="bg2">
                  <a:lumMod val="70000"/>
                </a:schemeClr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>
          <a:xfrm>
            <a:off x="838200" y="1560174"/>
            <a:ext cx="10515600" cy="4616789"/>
          </a:xfrm>
        </p:spPr>
        <p:txBody>
          <a:bodyPr>
            <a:normAutofit fontScale="400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Char char="•"/>
              <a:defRPr lang="en-US" altLang="ko-KR"/>
            </a:pPr>
            <a:endParaRPr lang="ko-KR" altLang="en-US" sz="15500" b="1" dirty="0">
              <a:solidFill>
                <a:schemeClr val="accent1">
                  <a:lumMod val="80000"/>
                  <a:lumOff val="20000"/>
                </a:schemeClr>
              </a:solidFill>
              <a:latin typeface="Arial Black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 lang="en-US" altLang="ko-KR"/>
            </a:pPr>
            <a:r>
              <a:rPr lang="ko-KR" altLang="en-US" sz="21250" b="1" dirty="0">
                <a:latin typeface="Arial Black"/>
              </a:rPr>
              <a:t>     </a:t>
            </a: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 lang="en-US" altLang="ko-KR"/>
            </a:pPr>
            <a:endParaRPr kumimoji="0" lang="ko-KR" altLang="en-US" sz="21250" b="1" i="0" u="none" strike="noStrike" kern="1200" cap="none" normalizeH="0" dirty="0">
              <a:solidFill>
                <a:srgbClr val="E78AA8"/>
              </a:solidFill>
              <a:latin typeface="Arial Black"/>
            </a:endParaRPr>
          </a:p>
          <a:p>
            <a:pPr marL="114300" indent="0">
              <a:buNone/>
              <a:defRPr lang="en-US" altLang="ko-KR"/>
            </a:pPr>
            <a:r>
              <a:rPr lang="ko-KR" altLang="en-US" sz="21250" b="1" dirty="0">
                <a:latin typeface="Arial Black"/>
              </a:rPr>
              <a:t>      </a:t>
            </a:r>
            <a:endParaRPr lang="ko-KR" altLang="en-US" sz="21250" b="1" dirty="0">
              <a:solidFill>
                <a:srgbClr val="563E11"/>
              </a:solidFill>
              <a:latin typeface="Arial Black"/>
            </a:endParaRPr>
          </a:p>
          <a:p>
            <a:pPr>
              <a:defRPr lang="en-US" altLang="ko-KR"/>
            </a:pPr>
            <a:endParaRPr lang="ko-KR" altLang="en-US" sz="15500" b="1" dirty="0"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5145" y="2050382"/>
            <a:ext cx="3743158" cy="367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endParaRPr lang="ko-KR" altLang="en-US" sz="2200"/>
          </a:p>
        </p:txBody>
      </p:sp>
      <p:sp>
        <p:nvSpPr>
          <p:cNvPr id="7" name="TextBox 6"/>
          <p:cNvSpPr txBox="1"/>
          <p:nvPr/>
        </p:nvSpPr>
        <p:spPr>
          <a:xfrm>
            <a:off x="2466708" y="2016000"/>
            <a:ext cx="2216941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defRPr lang="ko-KR" altLang="en-US"/>
            </a:pPr>
            <a:r>
              <a:rPr lang="ko-KR" altLang="en-US" sz="6600" b="1" dirty="0">
                <a:solidFill>
                  <a:schemeClr val="accent2">
                    <a:lumMod val="75000"/>
                  </a:schemeClr>
                </a:solidFill>
                <a:latin typeface="Arial Black"/>
              </a:rPr>
              <a:t>도시</a:t>
            </a:r>
            <a:endParaRPr kumimoji="0" lang="ko-KR" altLang="en-US" sz="6600" b="1" i="0" u="none" strike="noStrike" kern="1200" cap="none" normalizeH="0" dirty="0">
              <a:solidFill>
                <a:schemeClr val="accent2">
                  <a:lumMod val="75000"/>
                </a:schemeClr>
              </a:solidFill>
              <a:latin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7687" y="1898959"/>
            <a:ext cx="28323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ko-KR" altLang="en-US" sz="6600" b="1">
                <a:solidFill>
                  <a:schemeClr val="accent1">
                    <a:lumMod val="75000"/>
                  </a:schemeClr>
                </a:solidFill>
                <a:latin typeface="Arial Black"/>
              </a:rPr>
              <a:t>버스</a:t>
            </a:r>
            <a:endParaRPr lang="ko-KR" altLang="en-US" sz="6600" b="1" dirty="0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C810764E-222B-430D-911C-522F2F2CBE3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1A94D78-491E-4FDC-A746-FA28BCB3AF7B}"/>
              </a:ext>
            </a:extLst>
          </p:cNvPr>
          <p:cNvSpPr txBox="1"/>
          <p:nvPr/>
        </p:nvSpPr>
        <p:spPr>
          <a:xfrm>
            <a:off x="8475321" y="1876826"/>
            <a:ext cx="2846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b="1" dirty="0">
                <a:solidFill>
                  <a:schemeClr val="accent6">
                    <a:lumMod val="75000"/>
                  </a:schemeClr>
                </a:solidFill>
              </a:rPr>
              <a:t>사다리</a:t>
            </a:r>
            <a:endParaRPr lang="en-US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6E5CB3-ED6E-4CDD-A797-47C51C5512DE}"/>
              </a:ext>
            </a:extLst>
          </p:cNvPr>
          <p:cNvSpPr txBox="1"/>
          <p:nvPr/>
        </p:nvSpPr>
        <p:spPr>
          <a:xfrm>
            <a:off x="2685163" y="3767594"/>
            <a:ext cx="27276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b="1" dirty="0">
                <a:solidFill>
                  <a:srgbClr val="FFC000"/>
                </a:solidFill>
              </a:rPr>
              <a:t>가시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3D6F98-87A1-4E76-A7C6-887238D1EC19}"/>
              </a:ext>
            </a:extLst>
          </p:cNvPr>
          <p:cNvSpPr txBox="1"/>
          <p:nvPr/>
        </p:nvSpPr>
        <p:spPr>
          <a:xfrm>
            <a:off x="5737687" y="3788811"/>
            <a:ext cx="19430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b="1" dirty="0">
                <a:solidFill>
                  <a:srgbClr val="BA08C8"/>
                </a:solidFill>
              </a:rPr>
              <a:t>미소</a:t>
            </a:r>
            <a:endParaRPr lang="en-US" sz="6600" b="1" dirty="0">
              <a:solidFill>
                <a:srgbClr val="BA08C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6BBA55-2BBC-46E2-B8A1-965B4DAEDDF2}"/>
              </a:ext>
            </a:extLst>
          </p:cNvPr>
          <p:cNvSpPr txBox="1"/>
          <p:nvPr/>
        </p:nvSpPr>
        <p:spPr>
          <a:xfrm>
            <a:off x="8773959" y="3756762"/>
            <a:ext cx="19430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600" b="1" dirty="0">
                <a:solidFill>
                  <a:schemeClr val="accent4">
                    <a:lumMod val="75000"/>
                  </a:schemeClr>
                </a:solidFill>
              </a:rPr>
              <a:t>야수</a:t>
            </a:r>
            <a:endParaRPr lang="en-US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66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endParaRPr lang="en-US" dirty="0">
              <a:hlinkClick r:id="rId4"/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406987" y="843653"/>
            <a:ext cx="3510396" cy="294322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0D8136-4C31-45E3-BDC5-D131BAADEFDF}"/>
              </a:ext>
            </a:extLst>
          </p:cNvPr>
          <p:cNvSpPr txBox="1"/>
          <p:nvPr/>
        </p:nvSpPr>
        <p:spPr>
          <a:xfrm>
            <a:off x="409862" y="1005000"/>
            <a:ext cx="2743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dirty="0">
                <a:ea typeface="맑은 고딕"/>
                <a:cs typeface="Arial"/>
              </a:rPr>
              <a:t>오늘 배운 단어에서 어떤 자음을 찾을 수 있나요?</a:t>
            </a:r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dirty="0">
                <a:ea typeface="맑은 고딕"/>
                <a:cs typeface="Arial"/>
              </a:rPr>
              <a:t>네.</a:t>
            </a:r>
          </a:p>
          <a:p>
            <a:r>
              <a:rPr lang="ko-KR" altLang="en-US" dirty="0">
                <a:ea typeface="맑은 고딕"/>
                <a:cs typeface="Arial"/>
              </a:rPr>
              <a:t>모두 </a:t>
            </a:r>
            <a:r>
              <a:rPr lang="ko-KR" altLang="en-US" sz="3200" b="1" dirty="0" err="1">
                <a:solidFill>
                  <a:srgbClr val="FF0000"/>
                </a:solidFill>
                <a:ea typeface="맑은 고딕"/>
                <a:cs typeface="Arial"/>
              </a:rPr>
              <a:t>ㅅ</a:t>
            </a:r>
            <a:r>
              <a:rPr lang="ko-KR" altLang="en-US" dirty="0" err="1">
                <a:ea typeface="맑은 고딕"/>
                <a:cs typeface="Arial"/>
              </a:rPr>
              <a:t>자음이</a:t>
            </a:r>
            <a:r>
              <a:rPr lang="ko-KR" altLang="en-US" dirty="0">
                <a:ea typeface="맑은 고딕"/>
                <a:cs typeface="Arial"/>
              </a:rPr>
              <a:t> 나와요.</a:t>
            </a:r>
          </a:p>
          <a:p>
            <a:r>
              <a:rPr lang="ko-KR" altLang="en-US" dirty="0" smtClean="0">
                <a:ea typeface="맑은 고딕"/>
                <a:cs typeface="Arial"/>
              </a:rPr>
              <a:t>다 함께 </a:t>
            </a:r>
            <a:r>
              <a:rPr lang="en-US" altLang="ko-KR" dirty="0">
                <a:ea typeface="맑은 고딕"/>
                <a:cs typeface="Arial"/>
              </a:rPr>
              <a:t>‘</a:t>
            </a:r>
            <a:r>
              <a:rPr lang="ko-KR" altLang="en-US" sz="2000" dirty="0">
                <a:solidFill>
                  <a:srgbClr val="FFC000"/>
                </a:solidFill>
                <a:ea typeface="맑은 고딕"/>
                <a:cs typeface="Arial"/>
              </a:rPr>
              <a:t>시옷</a:t>
            </a:r>
            <a:r>
              <a:rPr lang="en-US" altLang="ko-KR" sz="2000" dirty="0">
                <a:solidFill>
                  <a:srgbClr val="FFC000"/>
                </a:solidFill>
                <a:ea typeface="맑은 고딕"/>
                <a:cs typeface="Arial"/>
              </a:rPr>
              <a:t>’</a:t>
            </a:r>
            <a:r>
              <a:rPr lang="ko-KR" altLang="en-US" sz="2000" dirty="0">
                <a:solidFill>
                  <a:srgbClr val="FFC000"/>
                </a:solidFill>
                <a:ea typeface="맑은 고딕"/>
                <a:cs typeface="Arial"/>
              </a:rPr>
              <a:t> </a:t>
            </a:r>
            <a:r>
              <a:rPr lang="ko-KR" altLang="en-US" dirty="0">
                <a:ea typeface="맑은 고딕"/>
                <a:cs typeface="Arial"/>
              </a:rPr>
              <a:t>하고 말하면서 순서에 따라 써 볼까요?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="" xmlns:a16="http://schemas.microsoft.com/office/drawing/2014/main" id="{B256444D-8A80-4A7B-8388-E6B35E42C0D5}"/>
              </a:ext>
            </a:extLst>
          </p:cNvPr>
          <p:cNvSpPr/>
          <p:nvPr/>
        </p:nvSpPr>
        <p:spPr>
          <a:xfrm>
            <a:off x="406986" y="4163627"/>
            <a:ext cx="2746076" cy="191800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D1F484-35C7-4D41-9F03-4B5670F299A1}"/>
              </a:ext>
            </a:extLst>
          </p:cNvPr>
          <p:cNvSpPr txBox="1"/>
          <p:nvPr/>
        </p:nvSpPr>
        <p:spPr>
          <a:xfrm>
            <a:off x="543935" y="4489799"/>
            <a:ext cx="22732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FF0000"/>
                </a:solidFill>
                <a:ea typeface="맑은 고딕"/>
                <a:cs typeface="Arial"/>
              </a:rPr>
              <a:t>ㅅ</a:t>
            </a:r>
            <a:r>
              <a:rPr lang="ko-KR" altLang="en-US" dirty="0" smtClean="0"/>
              <a:t>으로 </a:t>
            </a:r>
            <a:r>
              <a:rPr lang="ko-KR" altLang="en-US" dirty="0"/>
              <a:t>만들 수 있는 단어들을</a:t>
            </a:r>
            <a:endParaRPr lang="en-US" altLang="ko-KR" dirty="0"/>
          </a:p>
          <a:p>
            <a:r>
              <a:rPr lang="ko-KR" altLang="en-US" dirty="0"/>
              <a:t>함께 따라 </a:t>
            </a:r>
            <a:r>
              <a:rPr lang="ko-KR" altLang="en-US" dirty="0" smtClean="0"/>
              <a:t>읽어 봐요</a:t>
            </a:r>
            <a:r>
              <a:rPr lang="en-US" altLang="ko-KR" dirty="0" smtClean="0"/>
              <a:t>.</a:t>
            </a:r>
            <a:endParaRPr lang="en-US" dirty="0"/>
          </a:p>
        </p:txBody>
      </p:sp>
      <p:pic>
        <p:nvPicPr>
          <p:cNvPr id="2" name="Moviecreator_5-31-2020_100843_AM">
            <a:hlinkClick r:id="" action="ppaction://media"/>
            <a:extLst>
              <a:ext uri="{FF2B5EF4-FFF2-40B4-BE49-F238E27FC236}">
                <a16:creationId xmlns="" xmlns:a16="http://schemas.microsoft.com/office/drawing/2014/main" id="{87C3D206-ED11-4EA7-A59B-BC7406C4B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7383" y="568171"/>
            <a:ext cx="7795884" cy="51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320421" y="2974019"/>
            <a:ext cx="3168503" cy="167788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0D8136-4C31-45E3-BDC5-D131BAADEFDF}"/>
              </a:ext>
            </a:extLst>
          </p:cNvPr>
          <p:cNvSpPr txBox="1"/>
          <p:nvPr/>
        </p:nvSpPr>
        <p:spPr>
          <a:xfrm>
            <a:off x="371475" y="3095625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dirty="0">
                <a:ea typeface="맑은 고딕"/>
                <a:cs typeface="Arial"/>
              </a:rPr>
              <a:t>하나</a:t>
            </a:r>
            <a:r>
              <a:rPr lang="en-US" altLang="ko-KR" dirty="0">
                <a:ea typeface="맑은 고딕"/>
                <a:cs typeface="Arial"/>
              </a:rPr>
              <a:t>, </a:t>
            </a:r>
            <a:r>
              <a:rPr lang="ko-KR" altLang="en-US" dirty="0">
                <a:ea typeface="맑은 고딕"/>
                <a:cs typeface="Arial"/>
              </a:rPr>
              <a:t>둘 순서에 따라</a:t>
            </a:r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sz="3600" b="1" dirty="0" err="1">
                <a:solidFill>
                  <a:srgbClr val="FF0000"/>
                </a:solidFill>
                <a:ea typeface="맑은 고딕"/>
                <a:cs typeface="Arial"/>
              </a:rPr>
              <a:t>ㅅ</a:t>
            </a:r>
            <a:r>
              <a:rPr lang="ko-KR" altLang="en-US" sz="2000" dirty="0" err="1">
                <a:ea typeface="맑은 고딕"/>
                <a:cs typeface="Arial"/>
              </a:rPr>
              <a:t>을</a:t>
            </a:r>
            <a:r>
              <a:rPr lang="ko-KR" altLang="en-US" sz="3200" b="1" dirty="0">
                <a:solidFill>
                  <a:srgbClr val="FF0000"/>
                </a:solidFill>
                <a:ea typeface="맑은 고딕"/>
                <a:cs typeface="Arial"/>
              </a:rPr>
              <a:t> </a:t>
            </a:r>
            <a:r>
              <a:rPr lang="ko-KR" altLang="en-US" dirty="0"/>
              <a:t>알록달록</a:t>
            </a:r>
            <a:endParaRPr lang="en-US" altLang="ko-KR" dirty="0"/>
          </a:p>
          <a:p>
            <a:r>
              <a:rPr lang="ko-KR" altLang="en-US" dirty="0"/>
              <a:t>색연필로 따라 </a:t>
            </a:r>
            <a:r>
              <a:rPr lang="ko-KR" altLang="en-US" dirty="0" smtClean="0"/>
              <a:t>써 봐요</a:t>
            </a:r>
            <a:r>
              <a:rPr lang="en-US" altLang="ko-KR" dirty="0" smtClean="0"/>
              <a:t>!</a:t>
            </a:r>
            <a:r>
              <a:rPr lang="ko-KR" altLang="en-US" dirty="0" smtClean="0"/>
              <a:t> </a:t>
            </a:r>
            <a:endParaRPr lang="en-US" altLang="ko-KR" dirty="0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B116064D-3DD0-4099-B8AB-0FA073C1B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66" y="138589"/>
            <a:ext cx="4282440" cy="5996940"/>
          </a:xfrm>
          <a:prstGeom prst="rect">
            <a:avLst/>
          </a:prstGeom>
        </p:spPr>
      </p:pic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E8201980-B9A9-4BE6-9441-1AC78C7F4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46" y="97155"/>
            <a:ext cx="429006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82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320420" y="2510408"/>
            <a:ext cx="3552825" cy="294322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0D8136-4C31-45E3-BDC5-D131BAADEFDF}"/>
              </a:ext>
            </a:extLst>
          </p:cNvPr>
          <p:cNvSpPr txBox="1"/>
          <p:nvPr/>
        </p:nvSpPr>
        <p:spPr>
          <a:xfrm>
            <a:off x="371475" y="3095625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3600" b="1" dirty="0">
                <a:solidFill>
                  <a:schemeClr val="accent4">
                    <a:lumMod val="75000"/>
                  </a:schemeClr>
                </a:solidFill>
                <a:ea typeface="맑은 고딕"/>
                <a:cs typeface="Arial"/>
              </a:rPr>
              <a:t>ㅅ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ea typeface="맑은 고딕"/>
                <a:cs typeface="Arial"/>
              </a:rPr>
              <a:t>과</a:t>
            </a:r>
            <a:r>
              <a:rPr lang="ko-KR" altLang="en-US" dirty="0">
                <a:ea typeface="맑은 고딕"/>
                <a:cs typeface="Arial"/>
              </a:rPr>
              <a:t> </a:t>
            </a:r>
            <a:r>
              <a:rPr lang="ko-KR" alt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맑은 고딕"/>
                <a:cs typeface="Arial"/>
              </a:rPr>
              <a:t>ㅗ</a:t>
            </a:r>
            <a:r>
              <a:rPr lang="ko-KR" altLang="en-US" dirty="0">
                <a:ea typeface="맑은 고딕"/>
                <a:cs typeface="Arial"/>
              </a:rPr>
              <a:t>와</a:t>
            </a:r>
            <a:r>
              <a:rPr lang="ko-KR" altLang="en-US" dirty="0" smtClean="0">
                <a:ea typeface="맑은 고딕"/>
                <a:cs typeface="Arial"/>
              </a:rPr>
              <a:t> </a:t>
            </a:r>
            <a:r>
              <a:rPr lang="ko-KR" alt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맑은 고딕"/>
                <a:cs typeface="Arial"/>
              </a:rPr>
              <a:t>ㄴ</a:t>
            </a:r>
            <a:r>
              <a:rPr lang="ko-KR" altLang="en-US" dirty="0" smtClean="0">
                <a:ea typeface="맑은 고딕"/>
                <a:cs typeface="Arial"/>
              </a:rPr>
              <a:t>이 </a:t>
            </a:r>
            <a:r>
              <a:rPr lang="ko-KR" altLang="en-US" dirty="0">
                <a:ea typeface="맑은 고딕"/>
                <a:cs typeface="Arial"/>
              </a:rPr>
              <a:t>만나서 </a:t>
            </a:r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ea typeface="맑은 고딕"/>
                <a:cs typeface="Arial"/>
              </a:rPr>
              <a:t>손</a:t>
            </a:r>
            <a:endParaRPr lang="en-US" altLang="ko-KR" sz="4800" b="1" dirty="0">
              <a:solidFill>
                <a:schemeClr val="accent4">
                  <a:lumMod val="60000"/>
                  <a:lumOff val="40000"/>
                </a:schemeClr>
              </a:solidFill>
              <a:ea typeface="맑은 고딕"/>
              <a:cs typeface="Arial"/>
            </a:endParaRPr>
          </a:p>
          <a:p>
            <a:r>
              <a:rPr lang="ko-KR" altLang="en-US" dirty="0">
                <a:ea typeface="맑은 고딕"/>
                <a:cs typeface="Arial"/>
              </a:rPr>
              <a:t>함께 따라 </a:t>
            </a:r>
            <a:r>
              <a:rPr lang="ko-KR" altLang="en-US" dirty="0" smtClean="0">
                <a:ea typeface="맑은 고딕"/>
                <a:cs typeface="Arial"/>
              </a:rPr>
              <a:t>써 봐요</a:t>
            </a:r>
            <a:r>
              <a:rPr lang="en-US" altLang="ko-KR" dirty="0" smtClean="0">
                <a:ea typeface="맑은 고딕"/>
                <a:cs typeface="Arial"/>
              </a:rPr>
              <a:t>!</a:t>
            </a:r>
            <a:endParaRPr lang="ko-KR" altLang="en-US" dirty="0">
              <a:ea typeface="맑은 고딕"/>
              <a:cs typeface="Arial"/>
            </a:endParaRP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9B7272CA-6D05-4852-9AF0-630123342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141923"/>
            <a:ext cx="43434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9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pPr marL="114300" indent="0">
              <a:buNone/>
            </a:pPr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320420" y="2510408"/>
            <a:ext cx="3674531" cy="294322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0D8136-4C31-45E3-BDC5-D131BAADEFDF}"/>
              </a:ext>
            </a:extLst>
          </p:cNvPr>
          <p:cNvSpPr txBox="1"/>
          <p:nvPr/>
        </p:nvSpPr>
        <p:spPr>
          <a:xfrm>
            <a:off x="371475" y="3095625"/>
            <a:ext cx="2803987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  <a:ea typeface="맑은 고딕"/>
                <a:cs typeface="Arial"/>
              </a:rPr>
              <a:t>ㅅ</a:t>
            </a:r>
            <a:r>
              <a:rPr lang="ko-KR" altLang="en-US" dirty="0" smtClean="0">
                <a:ea typeface="맑은 고딕"/>
                <a:cs typeface="Arial"/>
              </a:rPr>
              <a:t>과 </a:t>
            </a:r>
            <a:r>
              <a:rPr lang="ko-KR" altLang="en-US" sz="3600" b="1" dirty="0">
                <a:solidFill>
                  <a:srgbClr val="FFC000"/>
                </a:solidFill>
                <a:ea typeface="맑은 고딕"/>
                <a:cs typeface="Arial"/>
              </a:rPr>
              <a:t>ㅏ</a:t>
            </a:r>
            <a:r>
              <a:rPr lang="ko-KR" altLang="en-US" dirty="0">
                <a:ea typeface="맑은 고딕"/>
                <a:cs typeface="Arial"/>
              </a:rPr>
              <a:t>가</a:t>
            </a:r>
            <a:r>
              <a:rPr lang="ko-KR" altLang="en-US" sz="3200" b="1" dirty="0">
                <a:solidFill>
                  <a:srgbClr val="FFC000"/>
                </a:solidFill>
                <a:ea typeface="맑은 고딕"/>
                <a:cs typeface="Arial"/>
              </a:rPr>
              <a:t> </a:t>
            </a:r>
            <a:r>
              <a:rPr lang="ko-KR" altLang="en-US" dirty="0" smtClean="0">
                <a:ea typeface="맑은 고딕"/>
                <a:cs typeface="Arial"/>
              </a:rPr>
              <a:t>만나서 </a:t>
            </a:r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sz="4800" b="1" dirty="0">
                <a:solidFill>
                  <a:srgbClr val="FF0066"/>
                </a:solidFill>
                <a:ea typeface="맑은 고딕"/>
                <a:cs typeface="Arial"/>
              </a:rPr>
              <a:t>사</a:t>
            </a:r>
            <a:r>
              <a:rPr lang="ko-KR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맑은 고딕"/>
                <a:cs typeface="Arial"/>
              </a:rPr>
              <a:t> </a:t>
            </a:r>
            <a:r>
              <a:rPr lang="ko-KR" altLang="en-US" sz="4800" b="1" dirty="0">
                <a:solidFill>
                  <a:srgbClr val="FFFF00"/>
                </a:solidFill>
                <a:ea typeface="맑은 고딕"/>
                <a:cs typeface="Arial"/>
              </a:rPr>
              <a:t>탕</a:t>
            </a:r>
            <a:r>
              <a:rPr lang="ko-KR" altLang="en-US" sz="4800" b="1" dirty="0">
                <a:solidFill>
                  <a:schemeClr val="accent4"/>
                </a:solidFill>
                <a:ea typeface="맑은 고딕"/>
                <a:cs typeface="Arial"/>
              </a:rPr>
              <a:t> </a:t>
            </a:r>
            <a:r>
              <a:rPr lang="ko-KR" altLang="en-US" dirty="0">
                <a:ea typeface="맑은 고딕"/>
                <a:cs typeface="Arial"/>
              </a:rPr>
              <a:t>함께 따라 </a:t>
            </a:r>
            <a:r>
              <a:rPr lang="ko-KR" altLang="en-US" dirty="0" smtClean="0">
                <a:ea typeface="맑은 고딕"/>
                <a:cs typeface="Arial"/>
              </a:rPr>
              <a:t>써 봐요</a:t>
            </a:r>
            <a:r>
              <a:rPr lang="en-US" altLang="ko-KR" dirty="0" smtClean="0">
                <a:ea typeface="맑은 고딕"/>
                <a:cs typeface="Arial"/>
              </a:rPr>
              <a:t>!</a:t>
            </a:r>
            <a:endParaRPr lang="ko-KR" altLang="en-US" dirty="0">
              <a:ea typeface="맑은 고딕"/>
              <a:cs typeface="Arial"/>
            </a:endParaRP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D4C666F8-2E94-48B5-B175-35A0FF6F0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81" y="132684"/>
            <a:ext cx="4314524" cy="59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7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200698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r>
              <a:rPr kumimoji="0" lang="ko-KR" altLang="en-US" sz="1200" b="1" i="0" u="none" strike="noStrike" kern="0" cap="none" spc="0" normalizeH="0" dirty="0" err="1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ㅂ</a:t>
            </a:r>
            <a:endParaRPr kumimoji="0" lang="en-US" sz="1400" b="0" i="0" u="none" strike="noStrike" kern="0" cap="none" spc="0" normalizeH="0" dirty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320420" y="2510408"/>
            <a:ext cx="3674531" cy="294322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0D8136-4C31-45E3-BDC5-D131BAADEFDF}"/>
              </a:ext>
            </a:extLst>
          </p:cNvPr>
          <p:cNvSpPr txBox="1"/>
          <p:nvPr/>
        </p:nvSpPr>
        <p:spPr>
          <a:xfrm>
            <a:off x="371475" y="3095625"/>
            <a:ext cx="2803987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3600" b="1" dirty="0">
                <a:solidFill>
                  <a:srgbClr val="FFFF00"/>
                </a:solidFill>
                <a:ea typeface="맑은 고딕"/>
                <a:cs typeface="Arial"/>
              </a:rPr>
              <a:t> </a:t>
            </a:r>
            <a:r>
              <a:rPr lang="ko-KR" altLang="en-US" sz="3600" b="1" dirty="0">
                <a:solidFill>
                  <a:srgbClr val="FF0000"/>
                </a:solidFill>
                <a:ea typeface="맑은 고딕"/>
                <a:cs typeface="Arial"/>
              </a:rPr>
              <a:t>ㅅ</a:t>
            </a:r>
            <a:r>
              <a:rPr lang="ko-KR" altLang="en-US" dirty="0">
                <a:ea typeface="맑은 고딕"/>
                <a:cs typeface="Arial"/>
              </a:rPr>
              <a:t>과 </a:t>
            </a:r>
            <a:r>
              <a:rPr lang="ko-KR" altLang="en-US" sz="3200" b="1" dirty="0">
                <a:solidFill>
                  <a:srgbClr val="FFC000"/>
                </a:solidFill>
                <a:ea typeface="맑은 고딕"/>
                <a:cs typeface="Arial"/>
              </a:rPr>
              <a:t>ㅣ</a:t>
            </a:r>
            <a:r>
              <a:rPr lang="ko-KR" altLang="en-US" dirty="0">
                <a:ea typeface="맑은 고딕"/>
                <a:cs typeface="Arial"/>
              </a:rPr>
              <a:t>가</a:t>
            </a:r>
            <a:r>
              <a:rPr lang="ko-KR" altLang="en-US" sz="3200" b="1" dirty="0">
                <a:solidFill>
                  <a:srgbClr val="FFC000"/>
                </a:solidFill>
                <a:ea typeface="맑은 고딕"/>
                <a:cs typeface="Arial"/>
              </a:rPr>
              <a:t> </a:t>
            </a:r>
            <a:r>
              <a:rPr lang="ko-KR" altLang="en-US" dirty="0" smtClean="0">
                <a:ea typeface="맑은 고딕"/>
                <a:cs typeface="Arial"/>
              </a:rPr>
              <a:t>만나서 </a:t>
            </a:r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sz="4800" b="1" dirty="0">
                <a:solidFill>
                  <a:srgbClr val="FFC000"/>
                </a:solidFill>
                <a:ea typeface="맑은 고딕"/>
                <a:cs typeface="Arial"/>
              </a:rPr>
              <a:t>시</a:t>
            </a:r>
            <a:r>
              <a:rPr lang="ko-KR" altLang="en-US" sz="4800" b="1" dirty="0">
                <a:solidFill>
                  <a:schemeClr val="accent2">
                    <a:lumMod val="50000"/>
                  </a:schemeClr>
                </a:solidFill>
                <a:ea typeface="맑은 고딕"/>
                <a:cs typeface="Arial"/>
              </a:rPr>
              <a:t> </a:t>
            </a:r>
            <a:r>
              <a:rPr lang="ko-KR" altLang="en-US" sz="4800" b="1" dirty="0">
                <a:solidFill>
                  <a:srgbClr val="FF0000"/>
                </a:solidFill>
                <a:ea typeface="맑은 고딕"/>
                <a:cs typeface="Arial"/>
              </a:rPr>
              <a:t>소</a:t>
            </a:r>
            <a:r>
              <a:rPr lang="ko-KR" altLang="en-US" sz="4800" b="1" dirty="0">
                <a:solidFill>
                  <a:schemeClr val="accent2">
                    <a:lumMod val="50000"/>
                  </a:schemeClr>
                </a:solidFill>
                <a:ea typeface="맑은 고딕"/>
                <a:cs typeface="Arial"/>
              </a:rPr>
              <a:t> </a:t>
            </a:r>
            <a:r>
              <a:rPr lang="ko-KR" altLang="en-US" dirty="0">
                <a:ea typeface="맑은 고딕"/>
                <a:cs typeface="Arial"/>
              </a:rPr>
              <a:t>함께 따라 </a:t>
            </a:r>
            <a:r>
              <a:rPr lang="ko-KR" altLang="en-US" dirty="0" smtClean="0">
                <a:ea typeface="맑은 고딕"/>
                <a:cs typeface="Arial"/>
              </a:rPr>
              <a:t>써 봐요</a:t>
            </a:r>
            <a:r>
              <a:rPr lang="en-US" altLang="ko-KR" dirty="0" smtClean="0">
                <a:ea typeface="맑은 고딕"/>
                <a:cs typeface="Arial"/>
              </a:rPr>
              <a:t>!</a:t>
            </a:r>
            <a:endParaRPr lang="ko-KR" altLang="en-US" dirty="0">
              <a:ea typeface="맑은 고딕"/>
              <a:cs typeface="Arial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A7D71665-277C-4A5D-BC4F-D53037C68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43" y="218998"/>
            <a:ext cx="428244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7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34384" y="187657"/>
            <a:ext cx="11800246" cy="5700782"/>
          </a:xfrm>
          <a:prstGeom prst="rect">
            <a:avLst/>
          </a:prstGeom>
        </p:spPr>
      </p:pic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rmAutofit fontScale="90000"/>
          </a:bodyPr>
          <a:lstStyle/>
          <a:p>
            <a:pPr marL="628320" lvl="0" indent="-628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Wingdings"/>
              <a:buNone/>
              <a:defRPr lang="en-US" altLang="ko-KR"/>
            </a:pPr>
            <a:endParaRPr lang="ko-KR" altLang="en-US" dirty="0">
              <a:solidFill>
                <a:schemeClr val="accent1">
                  <a:lumMod val="50000"/>
                </a:schemeClr>
              </a:solidFill>
              <a:latin typeface="Malgun Gothic"/>
              <a:ea typeface="Malgun Gothic"/>
              <a:cs typeface="Malgun Gothic"/>
            </a:endParaRPr>
          </a:p>
          <a:p>
            <a:pPr marL="628320" lvl="0" indent="-6283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Wingdings"/>
              <a:buNone/>
              <a:defRPr lang="en-US" altLang="ko-KR"/>
            </a:pPr>
            <a:r>
              <a:rPr lang="ko-KR" altLang="en-US" dirty="0">
                <a:solidFill>
                  <a:schemeClr val="accent1">
                    <a:lumMod val="50000"/>
                  </a:schemeClr>
                </a:solidFill>
                <a:latin typeface="Malgun Gothic"/>
                <a:ea typeface="Malgun Gothic"/>
                <a:cs typeface="Malgun Gothic"/>
              </a:rPr>
              <a:t>   </a:t>
            </a:r>
            <a:r>
              <a:rPr lang="ko-KR" altLang="en-US" sz="5555" dirty="0" smtClean="0">
                <a:solidFill>
                  <a:schemeClr val="bg2">
                    <a:lumMod val="80000"/>
                    <a:lumOff val="20000"/>
                  </a:schemeClr>
                </a:solidFill>
                <a:latin typeface="+mj-ea"/>
                <a:ea typeface="+mj-ea"/>
                <a:cs typeface="Malgun Gothic"/>
              </a:rPr>
              <a:t>한 주간 </a:t>
            </a:r>
            <a:r>
              <a:rPr lang="ko-KR" altLang="en-US" sz="5555" dirty="0">
                <a:solidFill>
                  <a:schemeClr val="bg2">
                    <a:lumMod val="80000"/>
                    <a:lumOff val="20000"/>
                  </a:schemeClr>
                </a:solidFill>
                <a:latin typeface="+mj-ea"/>
                <a:ea typeface="+mj-ea"/>
                <a:cs typeface="Malgun Gothic"/>
              </a:rPr>
              <a:t>우리 친구들 잘 지냈나요?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 lang="en-US" altLang="ko-KR"/>
            </a:pPr>
            <a:r>
              <a:rPr lang="ko-KR" altLang="en-US" sz="5555" dirty="0">
                <a:solidFill>
                  <a:schemeClr val="bg2">
                    <a:lumMod val="80000"/>
                    <a:lumOff val="20000"/>
                  </a:schemeClr>
                </a:solidFill>
                <a:latin typeface="+mj-ea"/>
                <a:ea typeface="+mj-ea"/>
                <a:cs typeface="Malgun Gothic"/>
              </a:rPr>
              <a:t>            이름 불러 </a:t>
            </a:r>
            <a:r>
              <a:rPr lang="ko-KR" altLang="en-US" sz="5555" dirty="0" smtClean="0">
                <a:solidFill>
                  <a:schemeClr val="bg2">
                    <a:lumMod val="80000"/>
                    <a:lumOff val="20000"/>
                  </a:schemeClr>
                </a:solidFill>
                <a:latin typeface="+mj-ea"/>
                <a:ea typeface="+mj-ea"/>
                <a:cs typeface="Malgun Gothic"/>
              </a:rPr>
              <a:t>볼게요</a:t>
            </a:r>
            <a:r>
              <a:rPr lang="ko-KR" altLang="en-US" sz="5555" dirty="0">
                <a:solidFill>
                  <a:schemeClr val="bg2">
                    <a:lumMod val="80000"/>
                    <a:lumOff val="20000"/>
                  </a:schemeClr>
                </a:solidFill>
                <a:latin typeface="+mj-ea"/>
                <a:ea typeface="+mj-ea"/>
                <a:cs typeface="Malgun Gothic"/>
              </a:rPr>
              <a:t>!</a:t>
            </a:r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 lang="en-US" altLang="ko-KR"/>
            </a:pPr>
            <a:r>
              <a:rPr lang="ko-KR" altLang="en-US" dirty="0"/>
              <a:t>          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 lang="en-US" altLang="ko-KR"/>
            </a:pPr>
            <a:endParaRPr lang="ko-KR" altLang="en-US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  <a:defRPr lang="en-US" altLang="ko-KR"/>
            </a:pPr>
            <a:endParaRPr lang="ko-KR" altLang="en-US" dirty="0"/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646261" y="2199280"/>
            <a:ext cx="2175112" cy="5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000" b="1" dirty="0"/>
              <a:t>김 하 임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324224" y="2668671"/>
            <a:ext cx="2924342" cy="53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000" b="1"/>
              <a:t>박 하 온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026987" y="3654592"/>
            <a:ext cx="2389605" cy="544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000" b="1" dirty="0"/>
              <a:t>노 영 수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939881" y="3988803"/>
            <a:ext cx="2172369" cy="543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000" b="1" dirty="0"/>
              <a:t>이 하 람</a:t>
            </a:r>
          </a:p>
        </p:txBody>
      </p:sp>
    </p:spTree>
    <p:extLst>
      <p:ext uri="{BB962C8B-B14F-4D97-AF65-F5344CB8AC3E}">
        <p14:creationId xmlns:p14="http://schemas.microsoft.com/office/powerpoint/2010/main" val="205804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 animBg="1"/>
      <p:bldP spid="104" grpId="0"/>
      <p:bldP spid="1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63A5030C-FB5A-4050-9633-2A71D56A1EC9}"/>
              </a:ext>
            </a:extLst>
          </p:cNvPr>
          <p:cNvSpPr/>
          <p:nvPr/>
        </p:nvSpPr>
        <p:spPr>
          <a:xfrm>
            <a:off x="91097" y="1565329"/>
            <a:ext cx="2240318" cy="218984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DE5A9A-C0C4-4011-844A-CAA5FA1E3206}"/>
              </a:ext>
            </a:extLst>
          </p:cNvPr>
          <p:cNvSpPr txBox="1"/>
          <p:nvPr/>
        </p:nvSpPr>
        <p:spPr>
          <a:xfrm>
            <a:off x="91097" y="2107521"/>
            <a:ext cx="1608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rgbClr val="BA08C8"/>
                </a:solidFill>
              </a:rPr>
              <a:t>그림에 맞는 </a:t>
            </a:r>
            <a:endParaRPr lang="en-US" altLang="ko-KR" sz="2000" dirty="0">
              <a:solidFill>
                <a:srgbClr val="BA08C8"/>
              </a:solidFill>
            </a:endParaRPr>
          </a:p>
          <a:p>
            <a:r>
              <a:rPr lang="ko-KR" altLang="en-US" sz="2000" dirty="0">
                <a:solidFill>
                  <a:srgbClr val="BA08C8"/>
                </a:solidFill>
              </a:rPr>
              <a:t>단어에</a:t>
            </a:r>
            <a:endParaRPr lang="en-US" altLang="ko-KR" sz="2000" dirty="0">
              <a:solidFill>
                <a:srgbClr val="BA08C8"/>
              </a:solidFill>
            </a:endParaRPr>
          </a:p>
          <a:p>
            <a:r>
              <a:rPr lang="ko-KR" altLang="en-US" sz="2000" dirty="0">
                <a:solidFill>
                  <a:srgbClr val="BA08C8"/>
                </a:solidFill>
              </a:rPr>
              <a:t>선을 그어요</a:t>
            </a:r>
            <a:r>
              <a:rPr lang="en-US" altLang="ko-KR" dirty="0"/>
              <a:t>.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A6B6A502-AEE6-4915-BD5C-0C3DE107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05" y="69405"/>
            <a:ext cx="5406500" cy="610755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1DC77D76-56BC-4B06-BE5D-5D43C88ADBAA}"/>
              </a:ext>
            </a:extLst>
          </p:cNvPr>
          <p:cNvCxnSpPr/>
          <p:nvPr/>
        </p:nvCxnSpPr>
        <p:spPr>
          <a:xfrm>
            <a:off x="5575177" y="1349406"/>
            <a:ext cx="1012054" cy="3595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6FA468A-5664-4E15-BCFE-C87BA060D837}"/>
              </a:ext>
            </a:extLst>
          </p:cNvPr>
          <p:cNvCxnSpPr/>
          <p:nvPr/>
        </p:nvCxnSpPr>
        <p:spPr>
          <a:xfrm flipV="1">
            <a:off x="5575177" y="1260629"/>
            <a:ext cx="1012054" cy="189982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7EBE079-6613-4764-AC19-B07C4BF653B0}"/>
              </a:ext>
            </a:extLst>
          </p:cNvPr>
          <p:cNvCxnSpPr/>
          <p:nvPr/>
        </p:nvCxnSpPr>
        <p:spPr>
          <a:xfrm flipV="1">
            <a:off x="5575177" y="3147134"/>
            <a:ext cx="1012054" cy="17977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2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200698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r>
              <a:rPr kumimoji="0" lang="ko-KR" altLang="en-US" sz="1200" b="1" i="0" u="none" strike="noStrike" kern="0" cap="none" spc="0" normalizeH="0" dirty="0" err="1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ㅂ</a:t>
            </a:r>
            <a:endParaRPr kumimoji="0" lang="en-US" sz="1400" b="0" i="0" u="none" strike="noStrike" kern="0" cap="none" spc="0" normalizeH="0" dirty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320420" y="2510408"/>
            <a:ext cx="3674531" cy="294322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0D8136-4C31-45E3-BDC5-D131BAADEFDF}"/>
              </a:ext>
            </a:extLst>
          </p:cNvPr>
          <p:cNvSpPr txBox="1"/>
          <p:nvPr/>
        </p:nvSpPr>
        <p:spPr>
          <a:xfrm>
            <a:off x="371475" y="3095625"/>
            <a:ext cx="2837238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3600" b="1" dirty="0">
                <a:solidFill>
                  <a:srgbClr val="FFFF00"/>
                </a:solidFill>
                <a:ea typeface="맑은 고딕"/>
                <a:cs typeface="Arial"/>
              </a:rPr>
              <a:t> </a:t>
            </a:r>
            <a:r>
              <a:rPr lang="ko-KR" altLang="en-US" sz="3600" b="1" dirty="0">
                <a:solidFill>
                  <a:srgbClr val="FF0000"/>
                </a:solidFill>
                <a:ea typeface="맑은 고딕"/>
                <a:cs typeface="Arial"/>
              </a:rPr>
              <a:t>ㅅ</a:t>
            </a:r>
            <a:r>
              <a:rPr lang="ko-KR" altLang="en-US" dirty="0">
                <a:ea typeface="맑은 고딕"/>
                <a:cs typeface="Arial"/>
              </a:rPr>
              <a:t>과 </a:t>
            </a:r>
            <a:r>
              <a:rPr lang="ko-KR" altLang="en-US" sz="3600" b="1" dirty="0" smtClean="0">
                <a:solidFill>
                  <a:srgbClr val="FF7C80"/>
                </a:solidFill>
                <a:ea typeface="맑은 고딕"/>
                <a:cs typeface="Arial"/>
              </a:rPr>
              <a:t>ㅔ</a:t>
            </a:r>
            <a:r>
              <a:rPr lang="ko-KR" altLang="en-US" dirty="0" smtClean="0">
                <a:ea typeface="맑은 고딕"/>
                <a:cs typeface="Arial"/>
              </a:rPr>
              <a:t>가 </a:t>
            </a:r>
            <a:r>
              <a:rPr lang="ko-KR" altLang="en-US" dirty="0">
                <a:ea typeface="맑은 고딕"/>
                <a:cs typeface="Arial"/>
              </a:rPr>
              <a:t>만나서 </a:t>
            </a:r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sz="4800" b="1" dirty="0">
                <a:solidFill>
                  <a:srgbClr val="FF0000"/>
                </a:solidFill>
                <a:ea typeface="맑은 고딕"/>
                <a:cs typeface="Arial"/>
              </a:rPr>
              <a:t>세</a:t>
            </a:r>
            <a:r>
              <a:rPr lang="ko-KR" altLang="en-US" sz="4800" b="1" dirty="0">
                <a:solidFill>
                  <a:schemeClr val="accent2">
                    <a:lumMod val="50000"/>
                  </a:schemeClr>
                </a:solidFill>
                <a:ea typeface="맑은 고딕"/>
                <a:cs typeface="Arial"/>
              </a:rPr>
              <a:t> </a:t>
            </a:r>
            <a:r>
              <a:rPr lang="ko-KR" altLang="en-US" sz="4800" b="1" dirty="0">
                <a:solidFill>
                  <a:srgbClr val="FF3300"/>
                </a:solidFill>
                <a:ea typeface="맑은 고딕"/>
                <a:cs typeface="Arial"/>
              </a:rPr>
              <a:t>모</a:t>
            </a:r>
            <a:r>
              <a:rPr lang="ko-KR" altLang="en-US" sz="4800" b="1" dirty="0">
                <a:solidFill>
                  <a:schemeClr val="accent2">
                    <a:lumMod val="50000"/>
                  </a:schemeClr>
                </a:solidFill>
                <a:ea typeface="맑은 고딕"/>
                <a:cs typeface="Arial"/>
              </a:rPr>
              <a:t> </a:t>
            </a:r>
            <a:r>
              <a:rPr lang="ko-KR" altLang="en-US" dirty="0">
                <a:ea typeface="맑은 고딕"/>
                <a:cs typeface="Arial"/>
              </a:rPr>
              <a:t>함께 따라 </a:t>
            </a:r>
            <a:r>
              <a:rPr lang="ko-KR" altLang="en-US" dirty="0" smtClean="0">
                <a:ea typeface="맑은 고딕"/>
                <a:cs typeface="Arial"/>
              </a:rPr>
              <a:t>써 봐요</a:t>
            </a:r>
            <a:r>
              <a:rPr lang="en-US" altLang="ko-KR" dirty="0" smtClean="0">
                <a:ea typeface="맑은 고딕"/>
                <a:cs typeface="Arial"/>
              </a:rPr>
              <a:t>!</a:t>
            </a:r>
            <a:endParaRPr lang="ko-KR" altLang="en-US" dirty="0">
              <a:ea typeface="맑은 고딕"/>
              <a:cs typeface="Arial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D8AC74A0-DD43-4DA6-8453-393380B1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76" y="59055"/>
            <a:ext cx="4419600" cy="60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200698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r>
              <a:rPr kumimoji="0" lang="ko-KR" altLang="en-US" sz="1200" b="1" i="0" u="none" strike="noStrike" kern="0" cap="none" spc="0" normalizeH="0" dirty="0" err="1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ㅂ</a:t>
            </a:r>
            <a:endParaRPr kumimoji="0" lang="en-US" sz="1400" b="0" i="0" u="none" strike="noStrike" kern="0" cap="none" spc="0" normalizeH="0" dirty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320420" y="2510408"/>
            <a:ext cx="3674531" cy="294322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0D8136-4C31-45E3-BDC5-D131BAADEFDF}"/>
              </a:ext>
            </a:extLst>
          </p:cNvPr>
          <p:cNvSpPr txBox="1"/>
          <p:nvPr/>
        </p:nvSpPr>
        <p:spPr>
          <a:xfrm>
            <a:off x="371475" y="3095625"/>
            <a:ext cx="2729172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3600" b="1" dirty="0">
                <a:solidFill>
                  <a:srgbClr val="FFFF00"/>
                </a:solidFill>
                <a:ea typeface="맑은 고딕"/>
                <a:cs typeface="Arial"/>
              </a:rPr>
              <a:t> </a:t>
            </a:r>
            <a:r>
              <a:rPr lang="ko-KR" altLang="en-US" sz="3600" b="1" dirty="0">
                <a:solidFill>
                  <a:schemeClr val="accent4">
                    <a:lumMod val="75000"/>
                  </a:schemeClr>
                </a:solidFill>
                <a:ea typeface="맑은 고딕"/>
                <a:cs typeface="Arial"/>
              </a:rPr>
              <a:t>ㅅ</a:t>
            </a:r>
            <a:r>
              <a:rPr lang="ko-KR" altLang="en-US" dirty="0">
                <a:ea typeface="맑은 고딕"/>
                <a:cs typeface="Arial"/>
              </a:rPr>
              <a:t>과 </a:t>
            </a:r>
            <a:r>
              <a:rPr lang="ko-KR" altLang="en-US" sz="3200" b="1" dirty="0" smtClean="0">
                <a:solidFill>
                  <a:srgbClr val="FFC000"/>
                </a:solidFill>
                <a:ea typeface="맑은 고딕"/>
                <a:cs typeface="Arial"/>
              </a:rPr>
              <a:t>ㅏ</a:t>
            </a:r>
            <a:r>
              <a:rPr lang="ko-KR" altLang="en-US" dirty="0" smtClean="0">
                <a:ea typeface="맑은 고딕"/>
                <a:cs typeface="Arial"/>
              </a:rPr>
              <a:t>가 </a:t>
            </a:r>
            <a:r>
              <a:rPr lang="ko-KR" altLang="en-US" dirty="0">
                <a:ea typeface="맑은 고딕"/>
                <a:cs typeface="Arial"/>
              </a:rPr>
              <a:t>만나서 </a:t>
            </a:r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sz="4800" b="1" dirty="0">
                <a:solidFill>
                  <a:schemeClr val="accent2">
                    <a:lumMod val="75000"/>
                  </a:schemeClr>
                </a:solidFill>
                <a:ea typeface="맑은 고딕"/>
                <a:cs typeface="Arial"/>
              </a:rPr>
              <a:t>사</a:t>
            </a:r>
            <a:r>
              <a:rPr lang="ko-KR" altLang="en-US" sz="4800" b="1" dirty="0">
                <a:solidFill>
                  <a:srgbClr val="FFC000"/>
                </a:solidFill>
                <a:ea typeface="맑은 고딕"/>
                <a:cs typeface="Arial"/>
              </a:rPr>
              <a:t> </a:t>
            </a:r>
            <a:r>
              <a:rPr lang="ko-KR" altLang="en-US" sz="4800" b="1" dirty="0">
                <a:solidFill>
                  <a:schemeClr val="accent4">
                    <a:lumMod val="75000"/>
                  </a:schemeClr>
                </a:solidFill>
                <a:ea typeface="맑은 고딕"/>
                <a:cs typeface="Arial"/>
              </a:rPr>
              <a:t>자</a:t>
            </a:r>
            <a:r>
              <a:rPr lang="ko-KR" altLang="en-US" dirty="0">
                <a:ea typeface="맑은 고딕"/>
                <a:cs typeface="Arial"/>
              </a:rPr>
              <a:t>함께 따라 </a:t>
            </a:r>
            <a:r>
              <a:rPr lang="ko-KR" altLang="en-US" dirty="0" smtClean="0">
                <a:ea typeface="맑은 고딕"/>
                <a:cs typeface="Arial"/>
              </a:rPr>
              <a:t>써 봐요</a:t>
            </a:r>
            <a:r>
              <a:rPr lang="en-US" altLang="ko-KR" dirty="0" smtClean="0">
                <a:ea typeface="맑은 고딕"/>
                <a:cs typeface="Arial"/>
              </a:rPr>
              <a:t>!</a:t>
            </a:r>
            <a:endParaRPr lang="ko-KR" altLang="en-US" dirty="0">
              <a:ea typeface="맑은 고딕"/>
              <a:cs typeface="Arial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B6CFD5E-1158-4243-9862-5829CE9D7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31" y="203758"/>
            <a:ext cx="438912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3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200698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r>
              <a:rPr kumimoji="0" lang="ko-KR" altLang="en-US" sz="1200" b="1" i="0" u="none" strike="noStrike" kern="0" cap="none" spc="0" normalizeH="0" dirty="0" err="1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ㅂ</a:t>
            </a:r>
            <a:endParaRPr kumimoji="0" lang="en-US" sz="1400" b="0" i="0" u="none" strike="noStrike" kern="0" cap="none" spc="0" normalizeH="0" dirty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320420" y="2510408"/>
            <a:ext cx="3674531" cy="294322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0D8136-4C31-45E3-BDC5-D131BAADEFDF}"/>
              </a:ext>
            </a:extLst>
          </p:cNvPr>
          <p:cNvSpPr txBox="1"/>
          <p:nvPr/>
        </p:nvSpPr>
        <p:spPr>
          <a:xfrm>
            <a:off x="371475" y="3095625"/>
            <a:ext cx="34606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3600" b="1" dirty="0">
                <a:solidFill>
                  <a:srgbClr val="FFFF00"/>
                </a:solidFill>
                <a:ea typeface="맑은 고딕"/>
                <a:cs typeface="Arial"/>
              </a:rPr>
              <a:t> </a:t>
            </a:r>
            <a:r>
              <a:rPr lang="ko-KR" altLang="en-US" sz="3600" b="1" dirty="0" err="1">
                <a:solidFill>
                  <a:srgbClr val="FF0000"/>
                </a:solidFill>
                <a:ea typeface="맑은 고딕"/>
                <a:cs typeface="Arial"/>
              </a:rPr>
              <a:t>ㅅ</a:t>
            </a:r>
            <a:r>
              <a:rPr lang="ko-KR" altLang="en-US" dirty="0" err="1">
                <a:ea typeface="맑은 고딕"/>
                <a:cs typeface="Arial"/>
              </a:rPr>
              <a:t>과</a:t>
            </a:r>
            <a:r>
              <a:rPr lang="ko-KR" altLang="en-US" dirty="0">
                <a:ea typeface="맑은 고딕"/>
                <a:cs typeface="Arial"/>
              </a:rPr>
              <a:t> </a:t>
            </a:r>
            <a:r>
              <a:rPr lang="en-US" altLang="ko-KR" sz="3200" b="1" dirty="0">
                <a:solidFill>
                  <a:srgbClr val="FFC000"/>
                </a:solidFill>
                <a:ea typeface="맑은 고딕"/>
                <a:cs typeface="Arial"/>
              </a:rPr>
              <a:t>l</a:t>
            </a:r>
            <a:r>
              <a:rPr lang="ko-KR" altLang="en-US" dirty="0">
                <a:ea typeface="맑은 고딕"/>
                <a:cs typeface="Arial"/>
              </a:rPr>
              <a:t>가</a:t>
            </a:r>
            <a:r>
              <a:rPr lang="ko-KR" altLang="en-US" sz="3200" b="1" dirty="0">
                <a:solidFill>
                  <a:srgbClr val="FFC000"/>
                </a:solidFill>
                <a:ea typeface="맑은 고딕"/>
                <a:cs typeface="Arial"/>
              </a:rPr>
              <a:t> </a:t>
            </a:r>
            <a:r>
              <a:rPr lang="ko-KR" altLang="en-US" dirty="0" smtClean="0">
                <a:ea typeface="맑은 고딕"/>
                <a:cs typeface="Arial"/>
              </a:rPr>
              <a:t>만나서 </a:t>
            </a:r>
            <a:endParaRPr lang="en-US" altLang="ko-KR" dirty="0">
              <a:ea typeface="맑은 고딕"/>
              <a:cs typeface="Arial"/>
            </a:endParaRPr>
          </a:p>
          <a:p>
            <a:r>
              <a:rPr lang="ko-KR" altLang="en-US" sz="4800" b="1" dirty="0">
                <a:solidFill>
                  <a:srgbClr val="FF0000"/>
                </a:solidFill>
                <a:ea typeface="맑은 고딕"/>
                <a:cs typeface="Arial"/>
              </a:rPr>
              <a:t>시</a:t>
            </a:r>
            <a:r>
              <a:rPr lang="ko-KR" altLang="en-US" sz="4800" b="1" dirty="0">
                <a:solidFill>
                  <a:srgbClr val="FFC000"/>
                </a:solidFill>
                <a:ea typeface="맑은 고딕"/>
                <a:cs typeface="Arial"/>
              </a:rPr>
              <a:t> 계</a:t>
            </a:r>
            <a:r>
              <a:rPr lang="ko-KR" altLang="en-US" dirty="0">
                <a:ea typeface="맑은 고딕"/>
                <a:cs typeface="Arial"/>
              </a:rPr>
              <a:t>함께 따라 </a:t>
            </a:r>
            <a:r>
              <a:rPr lang="ko-KR" altLang="en-US" dirty="0" smtClean="0">
                <a:ea typeface="맑은 고딕"/>
                <a:cs typeface="Arial"/>
              </a:rPr>
              <a:t>써 봐요</a:t>
            </a:r>
            <a:r>
              <a:rPr lang="en-US" altLang="ko-KR" dirty="0" smtClean="0">
                <a:ea typeface="맑은 고딕"/>
                <a:cs typeface="Arial"/>
              </a:rPr>
              <a:t>!</a:t>
            </a:r>
            <a:endParaRPr lang="ko-KR" altLang="en-US" dirty="0">
              <a:ea typeface="맑은 고딕"/>
              <a:cs typeface="Arial"/>
            </a:endParaRPr>
          </a:p>
        </p:txBody>
      </p:sp>
      <p:pic>
        <p:nvPicPr>
          <p:cNvPr id="5" name="Picture 4" descr="A close up of a clock&#10;&#10;Description automatically generated">
            <a:extLst>
              <a:ext uri="{FF2B5EF4-FFF2-40B4-BE49-F238E27FC236}">
                <a16:creationId xmlns="" xmlns:a16="http://schemas.microsoft.com/office/drawing/2014/main" id="{EFB83A4C-CEDF-4EBC-A032-A30011340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31" y="47625"/>
            <a:ext cx="424434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90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0C31D8-8CB2-47EF-BA56-540979A7A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/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63A5030C-FB5A-4050-9633-2A71D56A1EC9}"/>
              </a:ext>
            </a:extLst>
          </p:cNvPr>
          <p:cNvSpPr/>
          <p:nvPr/>
        </p:nvSpPr>
        <p:spPr>
          <a:xfrm>
            <a:off x="91097" y="1565329"/>
            <a:ext cx="2240318" cy="218984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EDE5A9A-C0C4-4011-844A-CAA5FA1E3206}"/>
              </a:ext>
            </a:extLst>
          </p:cNvPr>
          <p:cNvSpPr txBox="1"/>
          <p:nvPr/>
        </p:nvSpPr>
        <p:spPr>
          <a:xfrm>
            <a:off x="91097" y="2107521"/>
            <a:ext cx="1608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rgbClr val="BA08C8"/>
                </a:solidFill>
              </a:rPr>
              <a:t>그림에 맞는 </a:t>
            </a:r>
            <a:endParaRPr lang="en-US" altLang="ko-KR" sz="2000" dirty="0">
              <a:solidFill>
                <a:srgbClr val="BA08C8"/>
              </a:solidFill>
            </a:endParaRPr>
          </a:p>
          <a:p>
            <a:r>
              <a:rPr lang="ko-KR" altLang="en-US" sz="2000" dirty="0">
                <a:solidFill>
                  <a:srgbClr val="BA08C8"/>
                </a:solidFill>
              </a:rPr>
              <a:t>단어에</a:t>
            </a:r>
            <a:endParaRPr lang="en-US" altLang="ko-KR" sz="2000" dirty="0">
              <a:solidFill>
                <a:srgbClr val="BA08C8"/>
              </a:solidFill>
            </a:endParaRPr>
          </a:p>
          <a:p>
            <a:r>
              <a:rPr lang="ko-KR" altLang="en-US" sz="2000" dirty="0">
                <a:solidFill>
                  <a:srgbClr val="BA08C8"/>
                </a:solidFill>
              </a:rPr>
              <a:t>선을 그어요</a:t>
            </a:r>
            <a:r>
              <a:rPr lang="en-US" altLang="ko-KR" dirty="0"/>
              <a:t>.</a:t>
            </a: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7F43C5C7-54BF-43B0-BB15-63A585F19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97" y="101854"/>
            <a:ext cx="5024761" cy="604266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8C1DFDC9-839D-45DB-9DC5-713A98AD4041}"/>
              </a:ext>
            </a:extLst>
          </p:cNvPr>
          <p:cNvCxnSpPr/>
          <p:nvPr/>
        </p:nvCxnSpPr>
        <p:spPr>
          <a:xfrm>
            <a:off x="5974672" y="1500326"/>
            <a:ext cx="1020932" cy="17932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DD39D30-B3EF-4D61-9945-F4E2257CD21D}"/>
              </a:ext>
            </a:extLst>
          </p:cNvPr>
          <p:cNvCxnSpPr/>
          <p:nvPr/>
        </p:nvCxnSpPr>
        <p:spPr>
          <a:xfrm flipV="1">
            <a:off x="5974672" y="1500326"/>
            <a:ext cx="905522" cy="17222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893BCDA-04E8-4A97-B353-FD66C6E80C87}"/>
              </a:ext>
            </a:extLst>
          </p:cNvPr>
          <p:cNvCxnSpPr/>
          <p:nvPr/>
        </p:nvCxnSpPr>
        <p:spPr>
          <a:xfrm>
            <a:off x="5974672" y="5007006"/>
            <a:ext cx="90552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725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A58FDB7-F8AB-48B2-B70D-BD120198E718}"/>
              </a:ext>
            </a:extLst>
          </p:cNvPr>
          <p:cNvSpPr txBox="1"/>
          <p:nvPr/>
        </p:nvSpPr>
        <p:spPr>
          <a:xfrm>
            <a:off x="0" y="6200698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r>
              <a:rPr kumimoji="0" lang="ko-KR" altLang="en-US" sz="1200" b="1" i="0" u="none" strike="noStrike" kern="0" cap="none" spc="0" normalizeH="0" dirty="0" err="1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ㅂ</a:t>
            </a:r>
            <a:endParaRPr kumimoji="0" lang="en-US" sz="1400" b="0" i="0" u="none" strike="noStrike" kern="0" cap="none" spc="0" normalizeH="0" dirty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="" xmlns:a16="http://schemas.microsoft.com/office/drawing/2014/main" id="{4B2D780D-22EA-44D4-8700-0A6767D527EC}"/>
              </a:ext>
            </a:extLst>
          </p:cNvPr>
          <p:cNvSpPr/>
          <p:nvPr/>
        </p:nvSpPr>
        <p:spPr>
          <a:xfrm>
            <a:off x="116379" y="2332893"/>
            <a:ext cx="3560756" cy="3030029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="" xmlns:a16="http://schemas.microsoft.com/office/drawing/2014/main" id="{2BDBD531-E150-46C0-B02D-73702A73E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2" y="23735"/>
            <a:ext cx="7335296" cy="6176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DC0D95-2E69-4F5E-937D-A01033138575}"/>
              </a:ext>
            </a:extLst>
          </p:cNvPr>
          <p:cNvSpPr txBox="1"/>
          <p:nvPr/>
        </p:nvSpPr>
        <p:spPr>
          <a:xfrm>
            <a:off x="115928" y="3306147"/>
            <a:ext cx="335540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 err="1">
                <a:solidFill>
                  <a:schemeClr val="accent4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ㅅ</a:t>
            </a:r>
            <a:r>
              <a:rPr lang="ko-KR" altLang="en-US" sz="28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자음자가 들어간</a:t>
            </a:r>
            <a:endParaRPr lang="en-US" altLang="ko-KR" sz="2800" dirty="0">
              <a:solidFill>
                <a:schemeClr val="accent1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r>
              <a:rPr lang="ko-KR" altLang="en-US" sz="28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단어를 크게 </a:t>
            </a:r>
            <a:endParaRPr lang="en-US" altLang="ko-KR" sz="2800" dirty="0">
              <a:solidFill>
                <a:schemeClr val="accent1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r>
              <a:rPr lang="ko-KR" altLang="en-US" sz="2800" dirty="0" smtClean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읽어 볼까요</a:t>
            </a:r>
            <a:r>
              <a:rPr lang="en-US" altLang="ko-KR" sz="28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?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2A6868C-F9B7-43F1-889C-1F0A8845960A}"/>
              </a:ext>
            </a:extLst>
          </p:cNvPr>
          <p:cNvSpPr/>
          <p:nvPr/>
        </p:nvSpPr>
        <p:spPr>
          <a:xfrm>
            <a:off x="6983604" y="1597688"/>
            <a:ext cx="592853" cy="602901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DF221AD-3AEB-42F3-A5CF-0DF496650AA3}"/>
              </a:ext>
            </a:extLst>
          </p:cNvPr>
          <p:cNvSpPr/>
          <p:nvPr/>
        </p:nvSpPr>
        <p:spPr>
          <a:xfrm>
            <a:off x="8289890" y="1597689"/>
            <a:ext cx="1105319" cy="735204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0E40435-ACCD-442A-AEFF-0B190489C794}"/>
              </a:ext>
            </a:extLst>
          </p:cNvPr>
          <p:cNvSpPr/>
          <p:nvPr/>
        </p:nvSpPr>
        <p:spPr>
          <a:xfrm>
            <a:off x="9545934" y="5014128"/>
            <a:ext cx="1004835" cy="895978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3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lang="en-US" altLang="ko-KR"/>
            </a:pPr>
            <a:endParaRPr lang="ko-KR" altLang="en-US" dirty="0"/>
          </a:p>
          <a:p>
            <a:pPr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>
              <a:defRPr lang="en-US" altLang="ko-KR"/>
            </a:pPr>
            <a:endParaRPr lang="ko-KR" altLang="en-US" dirty="0"/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6E77AD3-0DC8-48EE-997B-8984B6A07404}"/>
              </a:ext>
            </a:extLst>
          </p:cNvPr>
          <p:cNvSpPr/>
          <p:nvPr/>
        </p:nvSpPr>
        <p:spPr>
          <a:xfrm>
            <a:off x="2200179" y="5780884"/>
            <a:ext cx="88961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https://www.youtube.com/watch?v=zTvUGytg_WY&amp;list=PLhzBuObIigYOXhUKyGS8zkGfLn9Lpnoxj&amp;index=5</a:t>
            </a:r>
            <a:endParaRPr lang="en-US" sz="1400" dirty="0"/>
          </a:p>
        </p:txBody>
      </p:sp>
      <p:sp>
        <p:nvSpPr>
          <p:cNvPr id="8" name="Google Shape;99;p3">
            <a:extLst>
              <a:ext uri="{FF2B5EF4-FFF2-40B4-BE49-F238E27FC236}">
                <a16:creationId xmlns="" xmlns:a16="http://schemas.microsoft.com/office/drawing/2014/main" id="{E19BBA72-66FF-4905-8F32-3CCBADB816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789" y="91716"/>
            <a:ext cx="11036720" cy="1204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defRPr lang="en-US" altLang="ko-KR"/>
            </a:pPr>
            <a:r>
              <a:rPr kumimoji="0" lang="ko-KR" altLang="en-US" sz="4400" b="0" i="0" u="none" strike="noStrike" kern="1200" cap="none" normalizeH="0" dirty="0">
                <a:solidFill>
                  <a:schemeClr val="accent4">
                    <a:lumMod val="7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ko-KR" altLang="en-US" sz="4400" dirty="0"/>
          </a:p>
          <a:p>
            <a:pPr>
              <a:defRPr lang="en-US" altLang="ko-KR"/>
            </a:pPr>
            <a:r>
              <a:rPr lang="ko-KR" altLang="en-US" sz="4400" dirty="0"/>
              <a:t>  </a:t>
            </a:r>
            <a:r>
              <a:rPr lang="ko-KR" altLang="en-US" sz="4900" dirty="0" smtClean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동화 보고 </a:t>
            </a:r>
            <a:r>
              <a:rPr lang="ko-KR" altLang="en-US" sz="49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이야기해요</a:t>
            </a:r>
            <a:r>
              <a:rPr lang="ko-KR" altLang="en-US" sz="4900" dirty="0">
                <a:ln w="25400" cap="flat" cmpd="sng" algn="ctr">
                  <a:noFill/>
                  <a:prstDash val="solid"/>
                  <a:round/>
                </a:ln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&lt;무얼 타고 갈까요&gt;</a:t>
            </a:r>
            <a:endParaRPr lang="ko-KR" altLang="en-US" sz="530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>
                <a:outerShdw blurRad="50800" dist="50800" dir="5400000" algn="ctr" rotWithShape="0">
                  <a:schemeClr val="accent4">
                    <a:lumMod val="75000"/>
                  </a:schemeClr>
                </a:outerShdw>
              </a:effectLst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>
              <a:defRPr lang="ko-KR" altLang="en-US"/>
            </a:pPr>
            <a:endParaRPr lang="ko-KR" altLang="en-US" sz="4400" dirty="0"/>
          </a:p>
        </p:txBody>
      </p:sp>
      <p:pic>
        <p:nvPicPr>
          <p:cNvPr id="4" name="Online Media 3" title="￫ﾬﾴ￬ﾖﾼ ￭ﾃﾀ￪ﾳﾠ ￪ﾰﾈ￪ﾹﾌ￬ﾚﾔ | ￬ﾞﾠ￬ﾞﾐ￫ﾦﾬ ￫ﾏﾙ￭ﾙﾔ | ￭ﾕﾑ￭ﾁﾬ￭ﾐﾁ! ￬ﾝﾸ￪ﾸﾰ￫ﾏﾙ￭ﾙﾔ">
            <a:hlinkClick r:id="" action="ppaction://media"/>
            <a:extLst>
              <a:ext uri="{FF2B5EF4-FFF2-40B4-BE49-F238E27FC236}">
                <a16:creationId xmlns="" xmlns:a16="http://schemas.microsoft.com/office/drawing/2014/main" id="{3F61F189-739C-4CD2-864C-3668C57222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07255" y="1508814"/>
            <a:ext cx="7305152" cy="41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54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ke, indoor, toy, birthday&#10;&#10;Description automatically generated">
            <a:extLst>
              <a:ext uri="{FF2B5EF4-FFF2-40B4-BE49-F238E27FC236}">
                <a16:creationId xmlns="" xmlns:a16="http://schemas.microsoft.com/office/drawing/2014/main" id="{7C5F5E07-B7AC-4F73-9A14-A74437467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" b="56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8" name="Google Shape;99;p3">
            <a:extLst>
              <a:ext uri="{FF2B5EF4-FFF2-40B4-BE49-F238E27FC236}">
                <a16:creationId xmlns="" xmlns:a16="http://schemas.microsoft.com/office/drawing/2014/main" id="{E19BBA72-66FF-4905-8F32-3CCBADB816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999" y="326798"/>
            <a:ext cx="5750860" cy="843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24" tIns="45700" rIns="91424" bIns="45700" anchorCtr="0">
            <a:normAutofit fontScale="90000"/>
          </a:bodyPr>
          <a:lstStyle/>
          <a:p>
            <a:pPr algn="ctr">
              <a:defRPr lang="en-US" altLang="ko-KR"/>
            </a:pPr>
            <a:r>
              <a:rPr kumimoji="0" lang="ko-KR" altLang="en-US" sz="2500" b="0" i="0" u="none" strike="noStrike" kern="1200" cap="none" normalizeH="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ko-KR" altLang="en-US" sz="2500" dirty="0"/>
          </a:p>
          <a:p>
            <a:pPr algn="ctr">
              <a:defRPr lang="en-US" altLang="ko-KR"/>
            </a:pPr>
            <a:r>
              <a:rPr lang="ko-KR" altLang="en-US" sz="2500" dirty="0"/>
              <a:t>  </a:t>
            </a:r>
            <a:r>
              <a:rPr lang="ko-KR" altLang="en-US" sz="2500" dirty="0" smtClean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동화 보고 </a:t>
            </a:r>
            <a:r>
              <a:rPr lang="ko-KR" altLang="en-US" sz="25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이야기해요</a:t>
            </a:r>
            <a:r>
              <a:rPr lang="ko-KR" altLang="en-US" sz="2500" dirty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&lt;무얼 타고 갈까요&gt;</a:t>
            </a:r>
            <a:endParaRPr lang="ko-KR" altLang="en-US" sz="2500" dirty="0">
              <a:effectLst>
                <a:outerShdw blurRad="50800" dist="50800" dir="5400000" algn="ctr" rotWithShape="0">
                  <a:schemeClr val="accent4">
                    <a:lumMod val="75000"/>
                  </a:schemeClr>
                </a:outerShdw>
              </a:effectLst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algn="ctr">
              <a:defRPr lang="ko-KR" altLang="en-US"/>
            </a:pPr>
            <a:endParaRPr lang="ko-KR" altLang="en-US" sz="25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>
              <a:defRPr lang="en-US" altLang="ko-KR"/>
            </a:pPr>
            <a:endParaRPr lang="ko-KR" altLang="en-US" sz="1800" dirty="0"/>
          </a:p>
          <a:p>
            <a:pPr>
              <a:defRPr lang="en-US" altLang="ko-KR"/>
            </a:pPr>
            <a:endParaRPr lang="ko-KR" altLang="en-US" sz="1800" dirty="0"/>
          </a:p>
          <a:p>
            <a:pPr marL="114300" indent="0">
              <a:buNone/>
              <a:defRPr lang="en-US" altLang="ko-KR"/>
            </a:pPr>
            <a:endParaRPr lang="ko-KR" altLang="en-US" sz="1800" dirty="0"/>
          </a:p>
          <a:p>
            <a:pPr>
              <a:defRPr lang="en-US" altLang="ko-KR"/>
            </a:pPr>
            <a:endParaRPr lang="ko-KR" altLang="en-US" sz="1800" dirty="0"/>
          </a:p>
          <a:p>
            <a:pPr marL="114300" indent="0">
              <a:buNone/>
              <a:defRPr lang="en-US" altLang="ko-KR"/>
            </a:pPr>
            <a:endParaRPr lang="ko-KR" altLang="en-US" sz="1800" dirty="0"/>
          </a:p>
          <a:p>
            <a:pPr marL="114300" indent="0">
              <a:buNone/>
              <a:defRPr lang="en-US" altLang="ko-KR"/>
            </a:pPr>
            <a:endParaRPr lang="ko-KR" altLang="en-US" sz="1800" dirty="0"/>
          </a:p>
          <a:p>
            <a:pPr>
              <a:defRPr lang="en-US" altLang="ko-KR"/>
            </a:pPr>
            <a:endParaRPr lang="ko-KR" altLang="en-US" sz="1800" dirty="0"/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646310D-0F2F-43C4-981A-56A76825C694}"/>
              </a:ext>
            </a:extLst>
          </p:cNvPr>
          <p:cNvSpPr txBox="1"/>
          <p:nvPr/>
        </p:nvSpPr>
        <p:spPr>
          <a:xfrm flipH="1">
            <a:off x="458249" y="3429000"/>
            <a:ext cx="5558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곰돌이가 버스 </a:t>
            </a:r>
            <a:r>
              <a:rPr lang="ko-KR" altLang="en-US" sz="3600" dirty="0" smtClean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정류장까지 </a:t>
            </a:r>
            <a:endParaRPr lang="en-US" altLang="ko-KR" sz="3600" dirty="0" smtClean="0">
              <a:solidFill>
                <a:srgbClr val="0070C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r>
              <a:rPr lang="ko-KR" altLang="en-US" sz="3600" dirty="0" smtClean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무엇을 </a:t>
            </a:r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타고</a:t>
            </a:r>
            <a:r>
              <a:rPr lang="en-US" altLang="ko-KR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갔나요</a:t>
            </a:r>
            <a:r>
              <a:rPr lang="en-US" altLang="ko-KR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?</a:t>
            </a:r>
            <a:endParaRPr lang="en-US" sz="3600" dirty="0">
              <a:solidFill>
                <a:srgbClr val="0070C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03A7EF-359C-436F-A00F-37BE0A05A202}"/>
              </a:ext>
            </a:extLst>
          </p:cNvPr>
          <p:cNvSpPr txBox="1"/>
          <p:nvPr/>
        </p:nvSpPr>
        <p:spPr>
          <a:xfrm>
            <a:off x="2518389" y="4752774"/>
            <a:ext cx="1636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dirty="0" err="1">
                <a:solidFill>
                  <a:schemeClr val="accent4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택</a:t>
            </a:r>
            <a:r>
              <a:rPr lang="ko-KR" altLang="en-US" sz="5400" dirty="0">
                <a:solidFill>
                  <a:schemeClr val="accent4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시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980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mall, sitting, standing&#10;&#10;Description automatically generated">
            <a:extLst>
              <a:ext uri="{FF2B5EF4-FFF2-40B4-BE49-F238E27FC236}">
                <a16:creationId xmlns="" xmlns:a16="http://schemas.microsoft.com/office/drawing/2014/main" id="{67DAA6B3-47BF-44B8-97EC-364DE0EC8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8" r="1145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>
          <a:xfrm>
            <a:off x="643467" y="1782981"/>
            <a:ext cx="6891187" cy="4393982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0">
              <a:buNone/>
              <a:defRPr lang="en-US" altLang="ko-KR"/>
            </a:pPr>
            <a:endParaRPr lang="en-US" altLang="ko-KR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  <a:defRPr lang="en-US" altLang="ko-KR"/>
            </a:pPr>
            <a:endParaRPr lang="en-US" altLang="ko-KR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" indent="-228600">
              <a:buFont typeface="Arial" panose="020B0604020202020204" pitchFamily="34" charset="0"/>
              <a:buChar char="•"/>
              <a:defRPr lang="en-US" altLang="ko-KR"/>
            </a:pPr>
            <a:endParaRPr lang="en-US" altLang="ko-KR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  <a:defRPr lang="en-US" altLang="ko-KR"/>
            </a:pPr>
            <a:endParaRPr lang="en-US" altLang="ko-KR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  <a:defRPr lang="en-US" altLang="ko-KR"/>
            </a:pPr>
            <a:endParaRPr lang="en-US" altLang="ko-KR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7EAA094-9CF6-4695-958A-33D9BCAA94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2E80C965-DB6D-4F81-9E9E-B027384D0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="" xmlns:a16="http://schemas.microsoft.com/office/drawing/2014/main" id="{A580F890-B085-4E95-96AA-55AEBEC5CE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DA442B5-C05A-4C18-98C8-8A142318413A}"/>
              </a:ext>
            </a:extLst>
          </p:cNvPr>
          <p:cNvSpPr txBox="1"/>
          <p:nvPr/>
        </p:nvSpPr>
        <p:spPr>
          <a:xfrm>
            <a:off x="371094" y="2704898"/>
            <a:ext cx="782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곰돌이는 </a:t>
            </a:r>
            <a:r>
              <a:rPr lang="ko-KR" altLang="en-US" sz="3600" dirty="0" smtClean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버스를 </a:t>
            </a:r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타고 어디로 갔나요</a:t>
            </a:r>
            <a:r>
              <a:rPr lang="en-US" altLang="ko-KR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?</a:t>
            </a:r>
            <a:endParaRPr lang="en-US" sz="3600" dirty="0">
              <a:solidFill>
                <a:srgbClr val="0070C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28" name="Google Shape;99;p3">
            <a:extLst>
              <a:ext uri="{FF2B5EF4-FFF2-40B4-BE49-F238E27FC236}">
                <a16:creationId xmlns="" xmlns:a16="http://schemas.microsoft.com/office/drawing/2014/main" id="{2B875CB1-5D06-4ED9-B28C-0439698B9002}"/>
              </a:ext>
            </a:extLst>
          </p:cNvPr>
          <p:cNvSpPr txBox="1">
            <a:spLocks/>
          </p:cNvSpPr>
          <p:nvPr/>
        </p:nvSpPr>
        <p:spPr>
          <a:xfrm>
            <a:off x="838199" y="343270"/>
            <a:ext cx="6535189" cy="843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4" tIns="45700" rIns="91424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 lang="en-US" altLang="ko-KR"/>
            </a:pPr>
            <a:r>
              <a:rPr lang="ko-KR" altLang="en-US" sz="2500" kern="1200" dirty="0">
                <a:latin typeface="+mj-ea"/>
                <a:ea typeface="+mj-ea"/>
              </a:rPr>
              <a:t> </a:t>
            </a:r>
            <a:endParaRPr lang="ko-KR" altLang="en-US" sz="2500" kern="0" dirty="0">
              <a:latin typeface="+mj-ea"/>
              <a:ea typeface="+mj-ea"/>
            </a:endParaRPr>
          </a:p>
          <a:p>
            <a:pPr algn="ctr">
              <a:defRPr lang="en-US" altLang="ko-KR"/>
            </a:pPr>
            <a:r>
              <a:rPr lang="ko-KR" altLang="en-US" sz="2500" kern="0" dirty="0">
                <a:latin typeface="+mj-ea"/>
                <a:ea typeface="+mj-ea"/>
              </a:rPr>
              <a:t>  </a:t>
            </a:r>
            <a:r>
              <a:rPr lang="ko-KR" altLang="en-US" sz="2500" kern="0" dirty="0" smtClean="0">
                <a:latin typeface="+mj-ea"/>
                <a:ea typeface="+mj-ea"/>
              </a:rPr>
              <a:t>동화 보고 이야기해요 </a:t>
            </a:r>
            <a:r>
              <a:rPr lang="ko-KR" altLang="en-US" sz="2500" kern="0" dirty="0" smtClean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+mj-ea"/>
                <a:ea typeface="+mj-ea"/>
              </a:rPr>
              <a:t>&lt;</a:t>
            </a:r>
            <a:r>
              <a:rPr lang="ko-KR" altLang="en-US" sz="2500" kern="0" dirty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+mj-ea"/>
                <a:ea typeface="+mj-ea"/>
              </a:rPr>
              <a:t>무얼 타고 갈까요&gt;</a:t>
            </a:r>
            <a:endParaRPr lang="ko-KR" altLang="en-US" sz="2500" kern="0" dirty="0">
              <a:effectLst>
                <a:outerShdw blurRad="50800" dist="50800" dir="5400000" algn="ctr" rotWithShape="0">
                  <a:schemeClr val="accent4">
                    <a:lumMod val="75000"/>
                  </a:schemeClr>
                </a:outerShdw>
              </a:effectLst>
              <a:latin typeface="+mj-ea"/>
              <a:ea typeface="+mj-ea"/>
            </a:endParaRPr>
          </a:p>
          <a:p>
            <a:pPr algn="ctr">
              <a:defRPr lang="ko-KR" altLang="en-US"/>
            </a:pPr>
            <a:endParaRPr lang="ko-KR" altLang="en-US" sz="250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F50CC1-CE9F-40CA-BAB0-0A607BD429E9}"/>
              </a:ext>
            </a:extLst>
          </p:cNvPr>
          <p:cNvSpPr txBox="1"/>
          <p:nvPr/>
        </p:nvSpPr>
        <p:spPr>
          <a:xfrm>
            <a:off x="2547851" y="3760115"/>
            <a:ext cx="2034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기 차 역</a:t>
            </a:r>
            <a:endParaRPr lang="en-US" sz="4400" b="1" dirty="0">
              <a:solidFill>
                <a:srgbClr val="FF000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6564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8FC9BE17-9A7B-462D-AE50-3D87773873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red, toy, small, table&#10;&#10;Description automatically generated">
            <a:extLst>
              <a:ext uri="{FF2B5EF4-FFF2-40B4-BE49-F238E27FC236}">
                <a16:creationId xmlns="" xmlns:a16="http://schemas.microsoft.com/office/drawing/2014/main" id="{BEF2B0DD-D9E2-492D-8301-013BEF324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9331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E8569-6AEC-4B8C-8D53-2DE337CDBA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5">
            <a:extLst>
              <a:ext uri="{FF2B5EF4-FFF2-40B4-BE49-F238E27FC236}">
                <a16:creationId xmlns=""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>
              <a:defRPr lang="en-US" altLang="ko-KR"/>
            </a:pPr>
            <a:endParaRPr lang="ko-KR" altLang="en-US" sz="1700"/>
          </a:p>
          <a:p>
            <a:pPr>
              <a:defRPr lang="en-US" altLang="ko-KR"/>
            </a:pPr>
            <a:endParaRPr lang="ko-KR" altLang="en-US" sz="1700"/>
          </a:p>
          <a:p>
            <a:pPr marL="114300" indent="0">
              <a:buNone/>
              <a:defRPr lang="en-US" altLang="ko-KR"/>
            </a:pPr>
            <a:endParaRPr lang="ko-KR" altLang="en-US" sz="1700"/>
          </a:p>
          <a:p>
            <a:pPr>
              <a:defRPr lang="en-US" altLang="ko-KR"/>
            </a:pPr>
            <a:endParaRPr lang="ko-KR" altLang="en-US" sz="1700"/>
          </a:p>
          <a:p>
            <a:pPr marL="114300" indent="0">
              <a:buNone/>
              <a:defRPr lang="en-US" altLang="ko-KR"/>
            </a:pPr>
            <a:endParaRPr lang="ko-KR" altLang="en-US" sz="1700"/>
          </a:p>
          <a:p>
            <a:pPr marL="114300" indent="0">
              <a:buNone/>
              <a:defRPr lang="en-US" altLang="ko-KR"/>
            </a:pPr>
            <a:endParaRPr lang="ko-KR" altLang="en-US" sz="1700"/>
          </a:p>
          <a:p>
            <a:pPr>
              <a:defRPr lang="en-US" altLang="ko-KR"/>
            </a:pPr>
            <a:endParaRPr lang="ko-KR" altLang="en-US" sz="1700"/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44D198-F8E1-47F2-B676-3A898FA396A1}"/>
              </a:ext>
            </a:extLst>
          </p:cNvPr>
          <p:cNvSpPr txBox="1"/>
          <p:nvPr/>
        </p:nvSpPr>
        <p:spPr>
          <a:xfrm>
            <a:off x="371094" y="2704898"/>
            <a:ext cx="58817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소방차에 무엇이 달려 있나요</a:t>
            </a:r>
            <a:r>
              <a:rPr lang="en-US" altLang="ko-KR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?</a:t>
            </a:r>
          </a:p>
          <a:p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높은 곳에 불이 났을 때 </a:t>
            </a:r>
            <a:endParaRPr lang="en-US" altLang="ko-KR" sz="3600" dirty="0">
              <a:solidFill>
                <a:srgbClr val="0070C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이게 필요해요</a:t>
            </a:r>
            <a:r>
              <a:rPr lang="en-US" altLang="ko-KR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.</a:t>
            </a:r>
            <a:endParaRPr lang="en-US" sz="3600" dirty="0">
              <a:solidFill>
                <a:srgbClr val="0070C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30" name="Google Shape;99;p3">
            <a:extLst>
              <a:ext uri="{FF2B5EF4-FFF2-40B4-BE49-F238E27FC236}">
                <a16:creationId xmlns="" xmlns:a16="http://schemas.microsoft.com/office/drawing/2014/main" id="{D4154DB0-7E70-414D-908B-87BFC989B599}"/>
              </a:ext>
            </a:extLst>
          </p:cNvPr>
          <p:cNvSpPr txBox="1">
            <a:spLocks/>
          </p:cNvSpPr>
          <p:nvPr/>
        </p:nvSpPr>
        <p:spPr>
          <a:xfrm>
            <a:off x="440054" y="916687"/>
            <a:ext cx="5960745" cy="843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4" tIns="45700" rIns="91424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 lang="en-US" altLang="ko-KR"/>
            </a:pPr>
            <a:r>
              <a:rPr lang="ko-KR" altLang="en-US" sz="2500" kern="1200" dirty="0"/>
              <a:t> </a:t>
            </a:r>
            <a:endParaRPr lang="ko-KR" altLang="en-US" sz="2500" kern="0" dirty="0"/>
          </a:p>
          <a:p>
            <a:pPr algn="ctr">
              <a:defRPr lang="en-US" altLang="ko-KR"/>
            </a:pPr>
            <a:r>
              <a:rPr lang="ko-KR" altLang="en-US" sz="2500" kern="0" dirty="0"/>
              <a:t>  </a:t>
            </a:r>
            <a:r>
              <a:rPr lang="ko-KR" altLang="en-US" sz="2500" kern="0" dirty="0" smtClean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동화 보고 이야기해요 </a:t>
            </a:r>
            <a:r>
              <a:rPr lang="ko-KR" altLang="en-US" sz="2500" kern="0" dirty="0" smtClean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&lt;</a:t>
            </a:r>
            <a:r>
              <a:rPr lang="ko-KR" altLang="en-US" sz="2500" kern="0" dirty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무얼 타고 갈까요&gt;</a:t>
            </a:r>
            <a:endParaRPr lang="ko-KR" altLang="en-US" sz="2500" kern="0" dirty="0">
              <a:effectLst>
                <a:outerShdw blurRad="50800" dist="50800" dir="5400000" algn="ctr" rotWithShape="0">
                  <a:schemeClr val="accent4">
                    <a:lumMod val="75000"/>
                  </a:schemeClr>
                </a:outerShdw>
              </a:effectLst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algn="ctr">
              <a:defRPr lang="ko-KR" altLang="en-US"/>
            </a:pPr>
            <a:endParaRPr lang="ko-KR" altLang="en-US" sz="2500" kern="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512988-3A5A-4546-9F9D-DFE9B3862D0B}"/>
              </a:ext>
            </a:extLst>
          </p:cNvPr>
          <p:cNvSpPr txBox="1"/>
          <p:nvPr/>
        </p:nvSpPr>
        <p:spPr>
          <a:xfrm>
            <a:off x="1926292" y="4781081"/>
            <a:ext cx="2034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사 다 리</a:t>
            </a:r>
            <a:endParaRPr lang="en-US" sz="4400" b="1" dirty="0">
              <a:solidFill>
                <a:srgbClr val="FF000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5658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A7A64-7BEE-4BDD-A1E9-62FA1937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&lt;8</a:t>
            </a:r>
            <a:r>
              <a:rPr lang="ko-KR" altLang="en-US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차시</a:t>
            </a:r>
            <a:r>
              <a:rPr lang="en-US" altLang="ko-KR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&gt;</a:t>
            </a:r>
            <a:r>
              <a:rPr lang="ko-KR" altLang="en-US" b="1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 목표 및 배울 내용</a:t>
            </a:r>
            <a:endParaRPr lang="en-US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65B6EA-1F3C-40F4-B060-E61863F22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한글이 야호를 보고 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&lt;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도시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버스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사다리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가시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미소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야수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&gt;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단어를 배워요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자음을 복습해요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시옷을 </a:t>
            </a:r>
            <a:r>
              <a:rPr lang="ko-KR" altLang="en-US" sz="4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써 보고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시옷으로 만들어진 단어 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&lt;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손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사탕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시소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세모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사자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시계</a:t>
            </a:r>
            <a:r>
              <a:rPr lang="en-US" altLang="ko-KR" sz="4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&gt;</a:t>
            </a:r>
            <a:r>
              <a:rPr lang="ko-KR" altLang="en-US" sz="4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를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배워요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.  </a:t>
            </a:r>
          </a:p>
          <a:p>
            <a:pPr>
              <a:lnSpc>
                <a:spcPct val="120000"/>
              </a:lnSpc>
            </a:pP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&lt;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무얼 타고 갈까요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&gt;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동화를 보고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내용을 이해해요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&lt;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바다의 왕자 바다 사자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&gt;-‘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사</a:t>
            </a:r>
            <a:r>
              <a:rPr lang="en-US" altLang="ko-KR" sz="4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’</a:t>
            </a:r>
            <a:r>
              <a:rPr lang="ko-KR" altLang="en-US" sz="4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로 </a:t>
            </a:r>
            <a:r>
              <a:rPr lang="ko-KR" alt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시작하는 동요 노래를 배워요</a:t>
            </a:r>
            <a:r>
              <a:rPr lang="en-US" altLang="ko-KR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.</a:t>
            </a:r>
            <a:endParaRPr lang="en-US" sz="4000" dirty="0">
              <a:solidFill>
                <a:schemeClr val="bg2">
                  <a:lumMod val="60000"/>
                  <a:lumOff val="4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1CF881CD-2A33-4A7C-BC10-55683D40E72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 err="1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</a:t>
            </a: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(NAKS)</a:t>
            </a:r>
            <a:endParaRPr kumimoji="0" lang="en" sz="1200" b="1" i="0" u="none" strike="noStrike" kern="0" cap="none" spc="0" normalizeH="0"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defTabSz="88582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924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AB3F74-16AF-4643-ACDF-A4ED913CA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r="20158"/>
          <a:stretch/>
        </p:blipFill>
        <p:spPr>
          <a:xfrm>
            <a:off x="254927" y="-238913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>
          <a:xfrm>
            <a:off x="643467" y="1782981"/>
            <a:ext cx="6891187" cy="4393982"/>
          </a:xfrm>
        </p:spPr>
        <p:txBody>
          <a:bodyPr>
            <a:normAutofit/>
          </a:bodyPr>
          <a:lstStyle/>
          <a:p>
            <a:pPr>
              <a:defRPr lang="en-US" altLang="ko-KR"/>
            </a:pPr>
            <a:endParaRPr lang="ko-KR" altLang="en-US" sz="2000" dirty="0"/>
          </a:p>
          <a:p>
            <a:pPr>
              <a:defRPr lang="en-US" altLang="ko-KR"/>
            </a:pPr>
            <a:endParaRPr lang="ko-KR" altLang="en-US" sz="2000" dirty="0"/>
          </a:p>
          <a:p>
            <a:pPr marL="114300" indent="0">
              <a:buNone/>
              <a:defRPr lang="en-US" altLang="ko-KR"/>
            </a:pPr>
            <a:endParaRPr lang="ko-KR" altLang="en-US" sz="2000" dirty="0"/>
          </a:p>
          <a:p>
            <a:pPr>
              <a:defRPr lang="en-US" altLang="ko-KR"/>
            </a:pPr>
            <a:endParaRPr lang="ko-KR" altLang="en-US" sz="2000" dirty="0"/>
          </a:p>
          <a:p>
            <a:pPr marL="114300" indent="0">
              <a:buNone/>
              <a:defRPr lang="en-US" altLang="ko-KR"/>
            </a:pPr>
            <a:endParaRPr lang="ko-KR" altLang="en-US" sz="2000" dirty="0"/>
          </a:p>
          <a:p>
            <a:pPr marL="114300" indent="0">
              <a:buNone/>
              <a:defRPr lang="en-US" altLang="ko-KR"/>
            </a:pPr>
            <a:endParaRPr lang="ko-KR" altLang="en-US" sz="2000" dirty="0"/>
          </a:p>
          <a:p>
            <a:pPr>
              <a:defRPr lang="en-US" altLang="ko-KR"/>
            </a:pPr>
            <a:endParaRPr lang="ko-KR" altLang="en-US" sz="2000" dirty="0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7EAA094-9CF6-4695-958A-33D9BCAA94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2E80C965-DB6D-4F81-9E9E-B027384D0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="" xmlns:a16="http://schemas.microsoft.com/office/drawing/2014/main" id="{A580F890-B085-4E95-96AA-55AEBEC5CE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99;p3">
            <a:extLst>
              <a:ext uri="{FF2B5EF4-FFF2-40B4-BE49-F238E27FC236}">
                <a16:creationId xmlns="" xmlns:a16="http://schemas.microsoft.com/office/drawing/2014/main" id="{4D78F718-7C92-4F8C-81B9-7691D226FF24}"/>
              </a:ext>
            </a:extLst>
          </p:cNvPr>
          <p:cNvSpPr txBox="1">
            <a:spLocks/>
          </p:cNvSpPr>
          <p:nvPr/>
        </p:nvSpPr>
        <p:spPr>
          <a:xfrm>
            <a:off x="838199" y="364646"/>
            <a:ext cx="6094615" cy="843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4" tIns="45700" rIns="91424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 lang="en-US" altLang="ko-KR"/>
            </a:pPr>
            <a:r>
              <a:rPr lang="ko-KR" altLang="en-US" sz="2500" kern="1200" dirty="0"/>
              <a:t> </a:t>
            </a:r>
            <a:endParaRPr lang="ko-KR" altLang="en-US" sz="2500" kern="0" dirty="0"/>
          </a:p>
          <a:p>
            <a:pPr algn="ctr">
              <a:defRPr lang="en-US" altLang="ko-KR"/>
            </a:pPr>
            <a:r>
              <a:rPr lang="ko-KR" altLang="en-US" sz="2500" kern="0" dirty="0"/>
              <a:t>  </a:t>
            </a:r>
            <a:r>
              <a:rPr lang="ko-KR" altLang="en-US" sz="2500" kern="0" dirty="0" smtClean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동화 보고 이야기해요 </a:t>
            </a:r>
            <a:r>
              <a:rPr lang="ko-KR" altLang="en-US" sz="2500" kern="0" dirty="0" smtClean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&lt;</a:t>
            </a:r>
            <a:r>
              <a:rPr lang="ko-KR" altLang="en-US" sz="2500" kern="0" dirty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무얼 타고 갈까요&gt;</a:t>
            </a:r>
            <a:endParaRPr lang="ko-KR" altLang="en-US" sz="2500" kern="0" dirty="0">
              <a:effectLst>
                <a:outerShdw blurRad="50800" dist="50800" dir="5400000" algn="ctr" rotWithShape="0">
                  <a:schemeClr val="accent4">
                    <a:lumMod val="75000"/>
                  </a:schemeClr>
                </a:outerShdw>
              </a:effectLst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algn="ctr">
              <a:defRPr lang="ko-KR" altLang="en-US"/>
            </a:pPr>
            <a:endParaRPr lang="ko-KR" altLang="en-US" sz="2500" kern="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2C5A17-CD70-4A3F-9459-33D9DD4D575F}"/>
              </a:ext>
            </a:extLst>
          </p:cNvPr>
          <p:cNvSpPr txBox="1"/>
          <p:nvPr/>
        </p:nvSpPr>
        <p:spPr>
          <a:xfrm>
            <a:off x="254927" y="2027608"/>
            <a:ext cx="77219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300" dirty="0">
                <a:solidFill>
                  <a:srgbClr val="7030A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기차가 움직이는 소리를 </a:t>
            </a:r>
            <a:r>
              <a:rPr lang="ko-KR" altLang="en-US" sz="3300" dirty="0" smtClean="0">
                <a:solidFill>
                  <a:srgbClr val="7030A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따라 해 볼까요</a:t>
            </a:r>
            <a:r>
              <a:rPr lang="en-US" altLang="ko-KR" sz="3300" dirty="0" smtClean="0">
                <a:solidFill>
                  <a:srgbClr val="7030A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?</a:t>
            </a:r>
            <a:endParaRPr lang="en-US" sz="3300" dirty="0">
              <a:solidFill>
                <a:srgbClr val="7030A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DE6DEE-7B7E-4F01-9936-37B7C94930E8}"/>
              </a:ext>
            </a:extLst>
          </p:cNvPr>
          <p:cNvSpPr txBox="1"/>
          <p:nvPr/>
        </p:nvSpPr>
        <p:spPr>
          <a:xfrm>
            <a:off x="3104119" y="3081807"/>
            <a:ext cx="3638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err="1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칙칙</a:t>
            </a:r>
            <a:r>
              <a:rPr lang="ko-KR" altLang="en-US" sz="44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폭폭 </a:t>
            </a:r>
            <a:endParaRPr lang="en-US" sz="4400" dirty="0">
              <a:solidFill>
                <a:srgbClr val="FF000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088C14F-3D20-4B7C-A3C5-6B8FFC666CE5}"/>
              </a:ext>
            </a:extLst>
          </p:cNvPr>
          <p:cNvSpPr txBox="1"/>
          <p:nvPr/>
        </p:nvSpPr>
        <p:spPr>
          <a:xfrm>
            <a:off x="1096572" y="4072727"/>
            <a:ext cx="6306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solidFill>
                  <a:srgbClr val="7030A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기차가 도착한 곳은 어디일까요</a:t>
            </a:r>
            <a:r>
              <a:rPr lang="en-US" altLang="ko-KR" sz="3600" dirty="0">
                <a:solidFill>
                  <a:srgbClr val="7030A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?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DA40B4D-D075-4FF2-A118-B9F6D6111998}"/>
              </a:ext>
            </a:extLst>
          </p:cNvPr>
          <p:cNvSpPr txBox="1"/>
          <p:nvPr/>
        </p:nvSpPr>
        <p:spPr>
          <a:xfrm>
            <a:off x="929257" y="5174431"/>
            <a:ext cx="7498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항구</a:t>
            </a:r>
            <a:r>
              <a:rPr lang="ko-KR" altLang="en-US" sz="32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에</a:t>
            </a:r>
            <a:r>
              <a:rPr lang="ko-KR" altLang="en-US" sz="32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 </a:t>
            </a:r>
            <a:r>
              <a:rPr lang="ko-KR" altLang="en-US" sz="32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도착했어요</a:t>
            </a:r>
            <a:r>
              <a:rPr lang="en-US" altLang="ko-KR" sz="32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. </a:t>
            </a:r>
            <a:r>
              <a:rPr lang="ko-KR" altLang="en-US" sz="32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그곳에서</a:t>
            </a:r>
            <a:r>
              <a:rPr lang="ko-KR" altLang="en-US" sz="32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 배</a:t>
            </a:r>
            <a:r>
              <a:rPr lang="ko-KR" altLang="en-US" sz="32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를</a:t>
            </a:r>
            <a:r>
              <a:rPr lang="ko-KR" altLang="en-US" sz="32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 </a:t>
            </a:r>
            <a:r>
              <a:rPr lang="ko-KR" altLang="en-US" sz="32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타요</a:t>
            </a:r>
            <a:r>
              <a:rPr lang="en-US" altLang="ko-KR" sz="32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Calibri"/>
              </a:rPr>
              <a:t>.</a:t>
            </a:r>
            <a:endParaRPr lang="en-US" sz="3200" dirty="0">
              <a:solidFill>
                <a:srgbClr val="0070C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007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table, drawing&#10;&#10;Description automatically generated">
            <a:extLst>
              <a:ext uri="{FF2B5EF4-FFF2-40B4-BE49-F238E27FC236}">
                <a16:creationId xmlns="" xmlns:a16="http://schemas.microsoft.com/office/drawing/2014/main" id="{C22C67D8-9E1B-41BE-B559-58A84D785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4" b="-1"/>
          <a:stretch/>
        </p:blipFill>
        <p:spPr>
          <a:xfrm>
            <a:off x="-1" y="10"/>
            <a:ext cx="12191981" cy="685799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Google Shape;99;p3">
            <a:extLst>
              <a:ext uri="{FF2B5EF4-FFF2-40B4-BE49-F238E27FC236}">
                <a16:creationId xmlns="" xmlns:a16="http://schemas.microsoft.com/office/drawing/2014/main" id="{674F0B39-471D-4A4D-A48B-0A2DB860B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2786" y="148653"/>
            <a:ext cx="8074780" cy="10798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lIns="91424" tIns="45700" rIns="91424" bIns="45700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lang="en-US" altLang="ko-KR"/>
            </a:pPr>
            <a:r>
              <a:rPr lang="ko-KR" altLang="en-US" sz="2500" kern="1200" dirty="0"/>
              <a:t> </a:t>
            </a:r>
            <a:endParaRPr lang="ko-KR" altLang="en-US" sz="2500" kern="0" dirty="0"/>
          </a:p>
          <a:p>
            <a:pPr algn="ctr">
              <a:defRPr lang="en-US" altLang="ko-KR"/>
            </a:pPr>
            <a:r>
              <a:rPr lang="ko-KR" altLang="en-US" sz="2500" kern="0" dirty="0"/>
              <a:t>  </a:t>
            </a:r>
            <a:r>
              <a:rPr lang="ko-KR" altLang="en-US" sz="3600" kern="0" dirty="0" smtClean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동화 보고 이야기해요 </a:t>
            </a:r>
            <a:r>
              <a:rPr lang="ko-KR" altLang="en-US" sz="3600" kern="0" dirty="0" smtClean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&lt;</a:t>
            </a:r>
            <a:r>
              <a:rPr lang="ko-KR" altLang="en-US" sz="3600" kern="0" dirty="0">
                <a:ln w="25400" cap="flat" cmpd="sng" algn="ctr">
                  <a:noFill/>
                  <a:prstDash val="solid"/>
                  <a:round/>
                </a:ln>
                <a:effectLst>
                  <a:outerShdw blurRad="50800" dist="50800" dir="5400000" algn="ctr" rotWithShape="0">
                    <a:schemeClr val="accent4">
                      <a:lumMod val="75000"/>
                    </a:schemeClr>
                  </a:outerShdw>
                </a:effectLst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무얼 타고 갈까요&gt;</a:t>
            </a:r>
            <a:endParaRPr lang="ko-KR" altLang="en-US" sz="3600" kern="0" dirty="0">
              <a:effectLst>
                <a:outerShdw blurRad="50800" dist="50800" dir="5400000" algn="ctr" rotWithShape="0">
                  <a:schemeClr val="accent4">
                    <a:lumMod val="75000"/>
                  </a:schemeClr>
                </a:outerShdw>
              </a:effectLst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>
              <a:defRPr lang="ko-KR" altLang="en-US"/>
            </a:pPr>
            <a:endParaRPr lang="ko-KR" altLang="en-US" sz="2500" kern="0" dirty="0"/>
          </a:p>
        </p:txBody>
      </p: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>
          <a:xfrm>
            <a:off x="643467" y="1782981"/>
            <a:ext cx="6891187" cy="4393982"/>
          </a:xfrm>
        </p:spPr>
        <p:txBody>
          <a:bodyPr>
            <a:normAutofit/>
          </a:bodyPr>
          <a:lstStyle/>
          <a:p>
            <a:pPr>
              <a:defRPr lang="en-US" altLang="ko-KR"/>
            </a:pPr>
            <a:endParaRPr lang="ko-KR" altLang="en-US" sz="2000" dirty="0"/>
          </a:p>
          <a:p>
            <a:pPr>
              <a:defRPr lang="en-US" altLang="ko-KR"/>
            </a:pPr>
            <a:endParaRPr lang="ko-KR" altLang="en-US" sz="2000" dirty="0"/>
          </a:p>
          <a:p>
            <a:pPr marL="114300" indent="0">
              <a:buNone/>
              <a:defRPr lang="en-US" altLang="ko-KR"/>
            </a:pPr>
            <a:endParaRPr lang="ko-KR" altLang="en-US" sz="2000" dirty="0"/>
          </a:p>
          <a:p>
            <a:pPr>
              <a:defRPr lang="en-US" altLang="ko-KR"/>
            </a:pPr>
            <a:endParaRPr lang="ko-KR" altLang="en-US" sz="2000" dirty="0"/>
          </a:p>
          <a:p>
            <a:pPr marL="114300" indent="0">
              <a:buNone/>
              <a:defRPr lang="en-US" altLang="ko-KR"/>
            </a:pPr>
            <a:endParaRPr lang="ko-KR" altLang="en-US" sz="2000" dirty="0"/>
          </a:p>
          <a:p>
            <a:pPr marL="114300" indent="0">
              <a:buNone/>
              <a:defRPr lang="en-US" altLang="ko-KR"/>
            </a:pPr>
            <a:endParaRPr lang="ko-KR" altLang="en-US" sz="2000" dirty="0"/>
          </a:p>
          <a:p>
            <a:pPr>
              <a:defRPr lang="en-US" altLang="ko-KR"/>
            </a:pPr>
            <a:endParaRPr lang="ko-KR" altLang="en-US" sz="2000" dirty="0"/>
          </a:p>
        </p:txBody>
      </p:sp>
      <p:grpSp>
        <p:nvGrpSpPr>
          <p:cNvPr id="25" name="Group 17">
            <a:extLst>
              <a:ext uri="{FF2B5EF4-FFF2-40B4-BE49-F238E27FC236}">
                <a16:creationId xmlns="" xmlns:a16="http://schemas.microsoft.com/office/drawing/2014/main" id="{07EAA094-9CF6-4695-958A-33D9BCAA94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2E80C965-DB6D-4F81-9E9E-B027384D0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19">
              <a:extLst>
                <a:ext uri="{FF2B5EF4-FFF2-40B4-BE49-F238E27FC236}">
                  <a16:creationId xmlns="" xmlns:a16="http://schemas.microsoft.com/office/drawing/2014/main" id="{A580F890-B085-4E95-96AA-55AEBEC5CE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F3BFC0-76B8-42DF-9ECD-EB8C66E5D705}"/>
              </a:ext>
            </a:extLst>
          </p:cNvPr>
          <p:cNvSpPr txBox="1"/>
          <p:nvPr/>
        </p:nvSpPr>
        <p:spPr>
          <a:xfrm>
            <a:off x="6725764" y="2311559"/>
            <a:ext cx="4911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배가 어디에 도착했나요</a:t>
            </a:r>
            <a:r>
              <a:rPr lang="en-US" altLang="ko-KR" sz="3600" dirty="0">
                <a:solidFill>
                  <a:srgbClr val="0070C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?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4F49045-5B5F-4B65-A64B-AE9854692917}"/>
              </a:ext>
            </a:extLst>
          </p:cNvPr>
          <p:cNvSpPr txBox="1"/>
          <p:nvPr/>
        </p:nvSpPr>
        <p:spPr>
          <a:xfrm>
            <a:off x="8664410" y="3440803"/>
            <a:ext cx="3705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섬마을</a:t>
            </a:r>
            <a:r>
              <a:rPr lang="en-US" altLang="ko-KR" sz="36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. </a:t>
            </a:r>
            <a:endParaRPr lang="en-US" altLang="ko-KR" sz="3600" dirty="0" smtClean="0">
              <a:solidFill>
                <a:srgbClr val="FF000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r>
              <a:rPr lang="ko-KR" altLang="en-US" sz="3600" dirty="0" smtClean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할머니 </a:t>
            </a:r>
            <a:r>
              <a:rPr lang="ko-KR" altLang="en-US" sz="36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집에 </a:t>
            </a:r>
            <a:r>
              <a:rPr lang="ko-KR" altLang="en-US" sz="3600" dirty="0" smtClean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도착했어요</a:t>
            </a:r>
            <a:r>
              <a:rPr lang="en-US" altLang="ko-KR" sz="3600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.</a:t>
            </a:r>
            <a:endParaRPr lang="en-US" sz="3600" dirty="0">
              <a:solidFill>
                <a:srgbClr val="FF0000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1026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1CA835-F977-4752-A290-1121B96C716D}"/>
              </a:ext>
            </a:extLst>
          </p:cNvPr>
          <p:cNvSpPr txBox="1"/>
          <p:nvPr/>
        </p:nvSpPr>
        <p:spPr>
          <a:xfrm>
            <a:off x="5874026" y="4611479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chemeClr val="bg1"/>
                </a:solidFill>
                <a:latin typeface="1HoonDdukbokki R" panose="02020603020101020101" pitchFamily="18" charset="-127"/>
                <a:ea typeface="1HoonDdukbokki R" panose="02020603020101020101" pitchFamily="18" charset="-127"/>
              </a:rPr>
              <a:t>강 물</a:t>
            </a:r>
            <a:endParaRPr lang="en-US" sz="4800" dirty="0">
              <a:solidFill>
                <a:schemeClr val="bg1"/>
              </a:solidFill>
              <a:latin typeface="1HoonDdukbokki R" panose="02020603020101020101" pitchFamily="18" charset="-127"/>
              <a:ea typeface="1HoonDdukbokki R" panose="0202060302010102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E5D7A84-6845-414E-A99C-D1411C14B7E1}"/>
              </a:ext>
            </a:extLst>
          </p:cNvPr>
          <p:cNvSpPr txBox="1"/>
          <p:nvPr/>
        </p:nvSpPr>
        <p:spPr>
          <a:xfrm>
            <a:off x="9004852" y="3156671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dirty="0">
                <a:solidFill>
                  <a:schemeClr val="bg1"/>
                </a:solidFill>
                <a:latin typeface="1HoonDdukbokki R" panose="02020603020101020101" pitchFamily="18" charset="-127"/>
                <a:ea typeface="1HoonDdukbokki R" panose="02020603020101020101" pitchFamily="18" charset="-127"/>
              </a:rPr>
              <a:t>산</a:t>
            </a:r>
            <a:endParaRPr lang="en-US" sz="4800" b="1" dirty="0">
              <a:solidFill>
                <a:schemeClr val="bg1"/>
              </a:solidFill>
              <a:latin typeface="1HoonDdukbokki R" panose="02020603020101020101" pitchFamily="18" charset="-127"/>
              <a:ea typeface="1HoonDdukbokki R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3A2BF6-56C5-42AD-A89F-D5ABF1864BF1}"/>
              </a:ext>
            </a:extLst>
          </p:cNvPr>
          <p:cNvSpPr txBox="1"/>
          <p:nvPr/>
        </p:nvSpPr>
        <p:spPr>
          <a:xfrm>
            <a:off x="5500569" y="2633451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err="1">
                <a:solidFill>
                  <a:schemeClr val="accent1">
                    <a:lumMod val="75000"/>
                  </a:schemeClr>
                </a:solidFill>
                <a:latin typeface="1HoonDdukbokki R" panose="02020603020101020101" pitchFamily="18" charset="-127"/>
                <a:ea typeface="1HoonDdukbokki R" panose="02020603020101020101" pitchFamily="18" charset="-127"/>
              </a:rPr>
              <a:t>ㅂ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1HoonDdukbokki R" panose="02020603020101020101" pitchFamily="18" charset="-127"/>
              <a:ea typeface="1HoonDdukbokki R" panose="02020603020101020101" pitchFamily="18" charset="-127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489042C-A875-4B83-AACE-BF4CE3B00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5" y="672067"/>
            <a:ext cx="5958323" cy="5507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D47E46-800A-41EF-9DEC-4B53AF4AC182}"/>
              </a:ext>
            </a:extLst>
          </p:cNvPr>
          <p:cNvSpPr txBox="1"/>
          <p:nvPr/>
        </p:nvSpPr>
        <p:spPr>
          <a:xfrm>
            <a:off x="1176223" y="139623"/>
            <a:ext cx="9839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가족들이 함께 캠핑 왔어요</a:t>
            </a:r>
            <a:r>
              <a:rPr lang="en-US" altLang="ko-K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. </a:t>
            </a:r>
            <a:r>
              <a:rPr lang="ko-KR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선생님과 함께 단어 읽기 </a:t>
            </a:r>
            <a:r>
              <a:rPr lang="ko-KR" alt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해 봐요</a:t>
            </a:r>
            <a:r>
              <a:rPr lang="en-US" altLang="ko-K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.</a:t>
            </a:r>
            <a:endParaRPr lang="en-US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pic>
        <p:nvPicPr>
          <p:cNvPr id="20" name="Picture 19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12D7E101-A44C-4D7C-B2D6-CFDF83825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06" y="672067"/>
            <a:ext cx="6092169" cy="55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lang="en-US" altLang="ko-KR"/>
            </a:pPr>
            <a:endParaRPr lang="ko-KR" altLang="en-US" dirty="0"/>
          </a:p>
          <a:p>
            <a:pPr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>
              <a:defRPr lang="en-US" altLang="ko-KR"/>
            </a:pPr>
            <a:endParaRPr lang="ko-KR" altLang="en-US" dirty="0"/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1CA835-F977-4752-A290-1121B96C716D}"/>
              </a:ext>
            </a:extLst>
          </p:cNvPr>
          <p:cNvSpPr txBox="1"/>
          <p:nvPr/>
        </p:nvSpPr>
        <p:spPr>
          <a:xfrm>
            <a:off x="5874026" y="4611479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chemeClr val="bg1"/>
                </a:solidFill>
                <a:latin typeface="1HoonDdukbokki R" panose="02020603020101020101" pitchFamily="18" charset="-127"/>
                <a:ea typeface="1HoonDdukbokki R" panose="02020603020101020101" pitchFamily="18" charset="-127"/>
              </a:rPr>
              <a:t>강 물</a:t>
            </a:r>
            <a:endParaRPr lang="en-US" sz="4800" dirty="0">
              <a:solidFill>
                <a:schemeClr val="bg1"/>
              </a:solidFill>
              <a:latin typeface="1HoonDdukbokki R" panose="02020603020101020101" pitchFamily="18" charset="-127"/>
              <a:ea typeface="1HoonDdukbokki R" panose="0202060302010102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E5D7A84-6845-414E-A99C-D1411C14B7E1}"/>
              </a:ext>
            </a:extLst>
          </p:cNvPr>
          <p:cNvSpPr txBox="1"/>
          <p:nvPr/>
        </p:nvSpPr>
        <p:spPr>
          <a:xfrm>
            <a:off x="9004852" y="3156671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dirty="0">
                <a:solidFill>
                  <a:schemeClr val="bg1"/>
                </a:solidFill>
                <a:latin typeface="1HoonDdukbokki R" panose="02020603020101020101" pitchFamily="18" charset="-127"/>
                <a:ea typeface="1HoonDdukbokki R" panose="02020603020101020101" pitchFamily="18" charset="-127"/>
              </a:rPr>
              <a:t>산</a:t>
            </a:r>
            <a:endParaRPr lang="en-US" sz="4800" b="1" dirty="0">
              <a:solidFill>
                <a:schemeClr val="bg1"/>
              </a:solidFill>
              <a:latin typeface="1HoonDdukbokki R" panose="02020603020101020101" pitchFamily="18" charset="-127"/>
              <a:ea typeface="1HoonDdukbokki R" panose="02020603020101020101" pitchFamily="18" charset="-127"/>
            </a:endParaRPr>
          </a:p>
        </p:txBody>
      </p:sp>
      <p:pic>
        <p:nvPicPr>
          <p:cNvPr id="6" name="Picture 5" descr="A picture containing screenshot&#10;&#10;Description automatically generated">
            <a:extLst>
              <a:ext uri="{FF2B5EF4-FFF2-40B4-BE49-F238E27FC236}">
                <a16:creationId xmlns="" xmlns:a16="http://schemas.microsoft.com/office/drawing/2014/main" id="{6901E1B0-4529-4EA5-A9BB-47855B598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462670"/>
            <a:ext cx="11706626" cy="5717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A87E76-F24C-4458-864B-E8F4FC6B59A1}"/>
              </a:ext>
            </a:extLst>
          </p:cNvPr>
          <p:cNvSpPr txBox="1"/>
          <p:nvPr/>
        </p:nvSpPr>
        <p:spPr>
          <a:xfrm>
            <a:off x="944545" y="144221"/>
            <a:ext cx="4503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그림을 보고 맞춰 볼까요</a:t>
            </a:r>
            <a:r>
              <a:rPr lang="en-US" altLang="ko-KR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?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6A7AA6-1575-4696-993B-9105DB7AB235}"/>
              </a:ext>
            </a:extLst>
          </p:cNvPr>
          <p:cNvSpPr txBox="1"/>
          <p:nvPr/>
        </p:nvSpPr>
        <p:spPr>
          <a:xfrm>
            <a:off x="7701605" y="1874031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사  다  리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7601F0-F7F0-4A43-B66B-C772E704254B}"/>
              </a:ext>
            </a:extLst>
          </p:cNvPr>
          <p:cNvSpPr txBox="1"/>
          <p:nvPr/>
        </p:nvSpPr>
        <p:spPr>
          <a:xfrm>
            <a:off x="7701605" y="2703069"/>
            <a:ext cx="122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주  </a:t>
            </a:r>
            <a:r>
              <a:rPr lang="ko-KR" altLang="en-US" sz="32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스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167420E-3958-4E2A-A15A-0380D75CAAB1}"/>
              </a:ext>
            </a:extLst>
          </p:cNvPr>
          <p:cNvSpPr txBox="1"/>
          <p:nvPr/>
        </p:nvSpPr>
        <p:spPr>
          <a:xfrm>
            <a:off x="7707386" y="3490463"/>
            <a:ext cx="1864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바  </a:t>
            </a:r>
            <a:r>
              <a:rPr lang="ko-KR" altLang="en-US" sz="3200" dirty="0" smtClean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나  </a:t>
            </a:r>
            <a:r>
              <a:rPr lang="ko-KR" altLang="en-US" sz="32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나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67C28D7-B3E2-488B-AF60-B39AD8AC31B4}"/>
              </a:ext>
            </a:extLst>
          </p:cNvPr>
          <p:cNvSpPr txBox="1"/>
          <p:nvPr/>
        </p:nvSpPr>
        <p:spPr>
          <a:xfrm>
            <a:off x="7712186" y="4277857"/>
            <a:ext cx="1273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고  기</a:t>
            </a:r>
            <a:r>
              <a:rPr lang="ko-KR" altLang="en-US" sz="3200" dirty="0">
                <a:solidFill>
                  <a:schemeClr val="accent1">
                    <a:lumMod val="75000"/>
                  </a:schemeClr>
                </a:solidFill>
                <a:latin typeface="1HoonDdukbokki R" panose="02020603020101020101" pitchFamily="18" charset="-127"/>
                <a:ea typeface="1HoonDdukbokki R" panose="02020603020101020101" pitchFamily="18" charset="-127"/>
              </a:rPr>
              <a:t> 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1HoonDdukbokki R" panose="02020603020101020101" pitchFamily="18" charset="-127"/>
              <a:ea typeface="1HoonDdukbokki R" panose="0202060302010102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8C362E6-3D05-4578-961D-C0E96262F93C}"/>
              </a:ext>
            </a:extLst>
          </p:cNvPr>
          <p:cNvSpPr txBox="1"/>
          <p:nvPr/>
        </p:nvSpPr>
        <p:spPr>
          <a:xfrm>
            <a:off x="7757263" y="5088047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1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소  시  지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751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lang="en-US" altLang="ko-KR"/>
            </a:pPr>
            <a:endParaRPr lang="ko-KR" altLang="en-US" dirty="0"/>
          </a:p>
          <a:p>
            <a:pPr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 marL="114300" indent="0">
              <a:buNone/>
              <a:defRPr lang="en-US" altLang="ko-KR"/>
            </a:pPr>
            <a:endParaRPr lang="ko-KR" altLang="en-US" dirty="0"/>
          </a:p>
          <a:p>
            <a:pPr>
              <a:defRPr lang="en-US" altLang="ko-KR"/>
            </a:pPr>
            <a:endParaRPr lang="ko-KR" altLang="en-US" dirty="0"/>
          </a:p>
        </p:txBody>
      </p:sp>
      <p:sp>
        <p:nvSpPr>
          <p:cNvPr id="10" name="Google Shape;182;p29">
            <a:extLst>
              <a:ext uri="{FF2B5EF4-FFF2-40B4-BE49-F238E27FC236}">
                <a16:creationId xmlns="" xmlns:a16="http://schemas.microsoft.com/office/drawing/2014/main" id="{A837A1EA-8EA2-404D-9B24-4FE6EBDE9260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718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1CA835-F977-4752-A290-1121B96C716D}"/>
              </a:ext>
            </a:extLst>
          </p:cNvPr>
          <p:cNvSpPr txBox="1"/>
          <p:nvPr/>
        </p:nvSpPr>
        <p:spPr>
          <a:xfrm>
            <a:off x="5874026" y="4611479"/>
            <a:ext cx="135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chemeClr val="bg1"/>
                </a:solidFill>
                <a:latin typeface="1HoonDdukbokki R" panose="02020603020101020101" pitchFamily="18" charset="-127"/>
                <a:ea typeface="1HoonDdukbokki R" panose="02020603020101020101" pitchFamily="18" charset="-127"/>
              </a:rPr>
              <a:t>강 물</a:t>
            </a:r>
            <a:endParaRPr lang="en-US" sz="4800" dirty="0">
              <a:solidFill>
                <a:schemeClr val="bg1"/>
              </a:solidFill>
              <a:latin typeface="1HoonDdukbokki R" panose="02020603020101020101" pitchFamily="18" charset="-127"/>
              <a:ea typeface="1HoonDdukbokki R" panose="0202060302010102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E5D7A84-6845-414E-A99C-D1411C14B7E1}"/>
              </a:ext>
            </a:extLst>
          </p:cNvPr>
          <p:cNvSpPr txBox="1"/>
          <p:nvPr/>
        </p:nvSpPr>
        <p:spPr>
          <a:xfrm>
            <a:off x="9004852" y="3156671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dirty="0">
                <a:solidFill>
                  <a:schemeClr val="bg1"/>
                </a:solidFill>
                <a:latin typeface="1HoonDdukbokki R" panose="02020603020101020101" pitchFamily="18" charset="-127"/>
                <a:ea typeface="1HoonDdukbokki R" panose="02020603020101020101" pitchFamily="18" charset="-127"/>
              </a:rPr>
              <a:t>산</a:t>
            </a:r>
            <a:endParaRPr lang="en-US" sz="4800" b="1" dirty="0">
              <a:solidFill>
                <a:schemeClr val="bg1"/>
              </a:solidFill>
              <a:latin typeface="1HoonDdukbokki R" panose="02020603020101020101" pitchFamily="18" charset="-127"/>
              <a:ea typeface="1HoonDdukbokki R" panose="02020603020101020101" pitchFamily="18" charset="-12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A0A87E24-3C29-4E16-A4A7-9037AF3AF623}"/>
              </a:ext>
            </a:extLst>
          </p:cNvPr>
          <p:cNvSpPr txBox="1">
            <a:spLocks/>
          </p:cNvSpPr>
          <p:nvPr/>
        </p:nvSpPr>
        <p:spPr>
          <a:xfrm>
            <a:off x="611058" y="837702"/>
            <a:ext cx="3795944" cy="477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ko-KR" altLang="en-US" sz="3600" b="1" kern="0" dirty="0" smtClean="0">
                <a:solidFill>
                  <a:srgbClr val="FF0000"/>
                </a:solidFill>
                <a:latin typeface="+mn-ea"/>
                <a:ea typeface="+mn-ea"/>
              </a:rPr>
              <a:t>ㅅ</a:t>
            </a:r>
            <a:r>
              <a:rPr lang="ko-KR" altLang="en-US" sz="3600" b="1" kern="0" dirty="0" smtClean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으로 </a:t>
            </a:r>
            <a:r>
              <a:rPr lang="ko-KR" altLang="en-US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만든</a:t>
            </a:r>
            <a:r>
              <a:rPr lang="en-US" altLang="ko-KR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글자</a:t>
            </a:r>
            <a:r>
              <a:rPr lang="en-US" altLang="ko-KR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ko-KR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</a:br>
            <a:r>
              <a:rPr lang="en-US" altLang="ko-KR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/>
            </a:r>
            <a:br>
              <a:rPr lang="en-US" altLang="ko-KR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</a:br>
            <a:r>
              <a:rPr lang="en-US" altLang="ko-KR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</a:t>
            </a:r>
            <a:r>
              <a:rPr lang="ko-KR" altLang="en-US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소나기  시계</a:t>
            </a:r>
            <a:endParaRPr lang="en-US" altLang="ko-KR" sz="3600" b="1" kern="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lang="ko-KR" altLang="en-US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소매  수저  수도</a:t>
            </a:r>
            <a:endParaRPr lang="en-US" altLang="ko-KR" sz="3600" b="1" kern="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algn="ctr"/>
            <a:r>
              <a:rPr lang="en-US" altLang="ko-KR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3600" b="1" kern="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시소  사자</a:t>
            </a:r>
            <a:endParaRPr lang="en-US" altLang="ko-KR" sz="3600" b="1" kern="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2B1F8A27-2164-454E-AA80-E13EEAE41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87" y="142031"/>
            <a:ext cx="4753160" cy="603493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BBE86A4-FEEA-48F6-9962-614564590A7F}"/>
              </a:ext>
            </a:extLst>
          </p:cNvPr>
          <p:cNvCxnSpPr/>
          <p:nvPr/>
        </p:nvCxnSpPr>
        <p:spPr>
          <a:xfrm flipH="1">
            <a:off x="6560598" y="4074850"/>
            <a:ext cx="932155" cy="1427056"/>
          </a:xfrm>
          <a:prstGeom prst="line">
            <a:avLst/>
          </a:prstGeom>
          <a:ln w="952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7D9A2B0-5BF0-4A76-960D-C223FF82AA46}"/>
              </a:ext>
            </a:extLst>
          </p:cNvPr>
          <p:cNvCxnSpPr>
            <a:cxnSpLocks/>
          </p:cNvCxnSpPr>
          <p:nvPr/>
        </p:nvCxnSpPr>
        <p:spPr>
          <a:xfrm>
            <a:off x="7256934" y="4372879"/>
            <a:ext cx="780080" cy="1069597"/>
          </a:xfrm>
          <a:prstGeom prst="line">
            <a:avLst/>
          </a:prstGeom>
          <a:ln w="952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258B377-99D5-4E2A-8A4F-17EF2E6BE37A}"/>
              </a:ext>
            </a:extLst>
          </p:cNvPr>
          <p:cNvSpPr txBox="1"/>
          <p:nvPr/>
        </p:nvSpPr>
        <p:spPr>
          <a:xfrm>
            <a:off x="5707191" y="252605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err="1">
                <a:solidFill>
                  <a:srgbClr val="FF0000"/>
                </a:solidFill>
              </a:rPr>
              <a:t>ㅅ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0FFB8CB-565B-4E06-8461-4B38847A7160}"/>
              </a:ext>
            </a:extLst>
          </p:cNvPr>
          <p:cNvSpPr txBox="1"/>
          <p:nvPr/>
        </p:nvSpPr>
        <p:spPr>
          <a:xfrm>
            <a:off x="7646974" y="257603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err="1">
                <a:solidFill>
                  <a:srgbClr val="FF0000"/>
                </a:solidFill>
              </a:rPr>
              <a:t>ㅅ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2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2;p29"/>
          <p:cNvSpPr txBox="1"/>
          <p:nvPr/>
        </p:nvSpPr>
        <p:spPr>
          <a:xfrm>
            <a:off x="-292963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6E5A8EF-0F70-4DF2-99AD-39B0B8A9CFBD}"/>
              </a:ext>
            </a:extLst>
          </p:cNvPr>
          <p:cNvSpPr txBox="1"/>
          <p:nvPr/>
        </p:nvSpPr>
        <p:spPr>
          <a:xfrm>
            <a:off x="1541002" y="92830"/>
            <a:ext cx="9392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ko-KR" altLang="en-US" sz="4400" dirty="0">
                <a:solidFill>
                  <a:schemeClr val="accent4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신</a:t>
            </a:r>
            <a:r>
              <a:rPr lang="ko-KR" altLang="en-US" sz="4000" dirty="0">
                <a:solidFill>
                  <a:schemeClr val="accent4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나게 노래해요 </a:t>
            </a:r>
            <a:r>
              <a:rPr lang="en-US" altLang="ko-KR" sz="4000" dirty="0">
                <a:solidFill>
                  <a:schemeClr val="accent4">
                    <a:lumMod val="75000"/>
                  </a:schemeClr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– </a:t>
            </a:r>
            <a:r>
              <a:rPr lang="ko-KR" altLang="en-US" sz="4800" b="1" dirty="0">
                <a:solidFill>
                  <a:srgbClr val="FF0000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사랑에 빠진 사자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7ABE21-B632-4477-A30E-F5B7AF9F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87560" y="882"/>
            <a:ext cx="1002631" cy="830225"/>
          </a:xfrm>
          <a:prstGeom prst="rect">
            <a:avLst/>
          </a:prstGeom>
        </p:spPr>
      </p:pic>
      <p:pic>
        <p:nvPicPr>
          <p:cNvPr id="3" name="Online Media 2" title="￬ﾂﾬ | ￬ﾂﾬ￫ﾞﾑ￬ﾗﾐ ￫ﾹﾠ￬ﾧﾄ ￬ﾂﾬ￬ﾞﾐ | ￭ﾕﾜ￪ﾸﾀ ￪ﾰﾀ￫ﾂﾘ￫ﾋﾤ | ￭ﾕﾑ￭ﾁﾬ￭ﾐﾁ ￭ﾕﾜ￪ﾸﾀ￬ﾆﾡ | ￭ﾕﾑ￭ﾁﾬ￭ﾐﾁ! ￬ﾝﾸ￪ﾸﾰ￫ﾏﾙ￬ﾚﾔ">
            <a:hlinkClick r:id="" action="ppaction://media"/>
            <a:extLst>
              <a:ext uri="{FF2B5EF4-FFF2-40B4-BE49-F238E27FC236}">
                <a16:creationId xmlns="" xmlns:a16="http://schemas.microsoft.com/office/drawing/2014/main" id="{DFF6A199-31EA-47AC-88AA-3E1DA0A109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30251" y="1084843"/>
            <a:ext cx="8053593" cy="45301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6B4199-E6E5-4D57-BBB9-FC93EC781EB0}"/>
              </a:ext>
            </a:extLst>
          </p:cNvPr>
          <p:cNvSpPr/>
          <p:nvPr/>
        </p:nvSpPr>
        <p:spPr>
          <a:xfrm>
            <a:off x="299352" y="5652595"/>
            <a:ext cx="11244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https://www.youtube.com/watch?v=Qnwrhbke4EA&amp;list=PLhzBuObIigYN_755Jg4hxFEiLdRLrKE62&amp;index=7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92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;p26"/>
          <p:cNvSpPr>
            <a:spLocks noGrp="1"/>
          </p:cNvSpPr>
          <p:nvPr>
            <p:ph type="title"/>
          </p:nvPr>
        </p:nvSpPr>
        <p:spPr>
          <a:xfrm>
            <a:off x="921327" y="192013"/>
            <a:ext cx="10515600" cy="1325563"/>
          </a:xfrm>
        </p:spPr>
        <p:txBody>
          <a:bodyPr>
            <a:normAutofit/>
          </a:bodyPr>
          <a:lstStyle/>
          <a:p>
            <a:pPr algn="ctr">
              <a:defRPr lang="en-US" altLang="ko-KR"/>
            </a:pPr>
            <a:r>
              <a:rPr lang="ko-KR" altLang="en-US" sz="6600" b="1" dirty="0" err="1">
                <a:latin typeface="1HoonDdukbokki R" panose="02020603020101020101" pitchFamily="18" charset="-127"/>
                <a:ea typeface="1HoonDdukbokki R" panose="02020603020101020101" pitchFamily="18" charset="-127"/>
              </a:rPr>
              <a:t>숙</a:t>
            </a:r>
            <a:r>
              <a:rPr lang="ko-KR" altLang="en-US" sz="6600" b="1" dirty="0">
                <a:latin typeface="1HoonDdukbokki R" panose="02020603020101020101" pitchFamily="18" charset="-127"/>
                <a:ea typeface="1HoonDdukbokki R" panose="02020603020101020101" pitchFamily="18" charset="-127"/>
              </a:rPr>
              <a:t> 제</a:t>
            </a:r>
          </a:p>
        </p:txBody>
      </p: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>
          <a:xfrm>
            <a:off x="264622" y="1694020"/>
            <a:ext cx="10515600" cy="4351338"/>
          </a:xfrm>
        </p:spPr>
        <p:txBody>
          <a:bodyPr>
            <a:normAutofit/>
          </a:bodyPr>
          <a:lstStyle/>
          <a:p>
            <a:pPr marL="114300" indent="0">
              <a:buNone/>
              <a:defRPr lang="en-US" altLang="ko-KR"/>
            </a:pPr>
            <a:r>
              <a:rPr lang="en-US" altLang="ko-KR" sz="32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1. </a:t>
            </a:r>
            <a:r>
              <a:rPr lang="ko-KR" altLang="en-US" sz="32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단어를 </a:t>
            </a:r>
            <a:endParaRPr lang="en-US" altLang="ko-KR" sz="3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114300" indent="0">
              <a:buNone/>
              <a:defRPr lang="en-US" altLang="ko-KR"/>
            </a:pPr>
            <a:r>
              <a:rPr lang="ko-KR" altLang="en-US" sz="32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읽으면서</a:t>
            </a:r>
          </a:p>
          <a:p>
            <a:pPr>
              <a:buNone/>
              <a:defRPr lang="en-US" altLang="ko-KR"/>
            </a:pPr>
            <a:r>
              <a:rPr lang="ko-KR" altLang="en-US" sz="32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빈칸을 </a:t>
            </a:r>
            <a:endParaRPr lang="en-US" altLang="ko-KR" sz="3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>
              <a:buNone/>
              <a:defRPr lang="en-US" altLang="ko-KR"/>
            </a:pPr>
            <a:r>
              <a:rPr lang="ko-KR" altLang="en-US" sz="3200" dirty="0" smtClean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채워 보세요</a:t>
            </a:r>
            <a:endParaRPr lang="ko-KR" altLang="en-US" sz="32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207668" y="334571"/>
            <a:ext cx="1002631" cy="830225"/>
          </a:xfrm>
          <a:prstGeom prst="rect">
            <a:avLst/>
          </a:prstGeom>
        </p:spPr>
      </p:pic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4F444F88-C50A-47D4-B11E-C61E96897526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 dirty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6A6982E4-96E1-4D43-AE25-5C1BAC00F8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74156"/>
              </p:ext>
            </p:extLst>
          </p:nvPr>
        </p:nvGraphicFramePr>
        <p:xfrm>
          <a:off x="2936525" y="1897292"/>
          <a:ext cx="3023227" cy="3971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Document" r:id="rId5" imgW="6192697" imgH="8135798" progId="Word.Document.12">
                  <p:embed/>
                </p:oleObj>
              </mc:Choice>
              <mc:Fallback>
                <p:oleObj name="Document" r:id="rId5" imgW="6192697" imgH="813579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6525" y="1897292"/>
                        <a:ext cx="3023227" cy="3971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0A8135D0-6A67-4F6B-9222-8B10CB5C65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423262"/>
              </p:ext>
            </p:extLst>
          </p:nvPr>
        </p:nvGraphicFramePr>
        <p:xfrm>
          <a:off x="5959752" y="1915831"/>
          <a:ext cx="3143165" cy="4170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Document" r:id="rId8" imgW="6177545" imgH="8196263" progId="Word.Document.12">
                  <p:embed/>
                </p:oleObj>
              </mc:Choice>
              <mc:Fallback>
                <p:oleObj name="Document" r:id="rId8" imgW="6177545" imgH="81962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9752" y="1915831"/>
                        <a:ext cx="3143165" cy="4170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E8F8A977-C302-4DFA-B366-503FB15096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473811"/>
              </p:ext>
            </p:extLst>
          </p:nvPr>
        </p:nvGraphicFramePr>
        <p:xfrm>
          <a:off x="8982979" y="1915831"/>
          <a:ext cx="2945119" cy="4170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" name="Document" r:id="rId11" imgW="6100344" imgH="8224336" progId="Word.Document.12">
                  <p:embed/>
                </p:oleObj>
              </mc:Choice>
              <mc:Fallback>
                <p:oleObj name="Document" r:id="rId11" imgW="6100344" imgH="822433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82979" y="1915831"/>
                        <a:ext cx="2945119" cy="4170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884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;p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 lang="ko-KR" altLang="en-US"/>
            </a:pPr>
            <a:r>
              <a:rPr lang="ko-KR" altLang="en-US" sz="6000" b="1" dirty="0" err="1"/>
              <a:t>숙</a:t>
            </a:r>
            <a:r>
              <a:rPr lang="ko-KR" altLang="en-US" sz="6000" b="1" dirty="0"/>
              <a:t> 제</a:t>
            </a:r>
            <a:endParaRPr lang="ko-KR" altLang="en-US" sz="5500" dirty="0"/>
          </a:p>
        </p:txBody>
      </p: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/>
        <p:txBody>
          <a:bodyPr vert="horz" wrap="square" lIns="91424" tIns="45700" rIns="91424" bIns="45700" anchor="t" anchorCtr="0">
            <a:normAutofit/>
          </a:bodyPr>
          <a:lstStyle/>
          <a:p>
            <a:pPr marL="114300" indent="0">
              <a:buNone/>
              <a:defRPr lang="ko-KR" altLang="en-US"/>
            </a:pPr>
            <a:r>
              <a:rPr lang="en-US" altLang="ko-KR" sz="5000" dirty="0">
                <a:ln w="25400" cap="flat" cmpd="sng" algn="ctr">
                  <a:solidFill>
                    <a:schemeClr val="accent6">
                      <a:shade val="20000"/>
                    </a:schemeClr>
                  </a:solidFill>
                  <a:prstDash val="solid"/>
                  <a:round/>
                </a:ln>
                <a:solidFill>
                  <a:schemeClr val="accent6"/>
                </a:solidFill>
              </a:rPr>
              <a:t>2. </a:t>
            </a:r>
            <a:r>
              <a:rPr lang="en-US" altLang="ko-KR" sz="5000" dirty="0">
                <a:ln w="25400" cap="flat" cmpd="sng" algn="ctr">
                  <a:solidFill>
                    <a:schemeClr val="accent6">
                      <a:shade val="20000"/>
                    </a:schemeClr>
                  </a:solidFill>
                  <a:prstDash val="solid"/>
                  <a:round/>
                </a:ln>
                <a:solidFill>
                  <a:schemeClr val="accent6"/>
                </a:solidFill>
                <a:hlinkClick r:id="rId2"/>
              </a:rPr>
              <a:t>Quizlet</a:t>
            </a:r>
            <a:r>
              <a:rPr lang="ko-KR" altLang="en-US" sz="5000" dirty="0">
                <a:ln w="25400" cap="flat" cmpd="sng" algn="ctr">
                  <a:solidFill>
                    <a:schemeClr val="accent6">
                      <a:shade val="20000"/>
                    </a:schemeClr>
                  </a:solidFill>
                  <a:prstDash val="solid"/>
                  <a:round/>
                </a:ln>
                <a:solidFill>
                  <a:schemeClr val="accent6"/>
                </a:solidFill>
              </a:rPr>
              <a:t> </a:t>
            </a:r>
          </a:p>
          <a:p>
            <a:pPr marL="114300" indent="0">
              <a:buNone/>
              <a:defRPr lang="ko-KR" altLang="en-US"/>
            </a:pPr>
            <a:r>
              <a:rPr lang="en-US" altLang="en-US" dirty="0">
                <a:hlinkClick r:id="rId2"/>
              </a:rPr>
              <a:t>https://quizlet.com/_8gkp6x?x=1qqt&amp;i=2tig8t</a:t>
            </a:r>
            <a:r>
              <a:rPr lang="ko-KR" altLang="en-US" sz="3000" dirty="0">
                <a:noFill/>
                <a:effectLst>
                  <a:glow rad="63500">
                    <a:schemeClr val="accent1">
                      <a:lumMod val="70000"/>
                      <a:alpha val="50000"/>
                    </a:schemeClr>
                  </a:glow>
                </a:effectLst>
              </a:rPr>
              <a:t>첨부한 프린트 자ㅊㄹㅎ료를 미리 부모님들께보내주세요.온라인 수업에 아이들이 </a:t>
            </a:r>
          </a:p>
          <a:p>
            <a:pPr>
              <a:buNone/>
              <a:defRPr lang="ko-KR" altLang="en-US"/>
            </a:pPr>
            <a:endParaRPr lang="ko-KR" altLang="en-US" sz="5000" dirty="0">
              <a:ln w="25400" cap="flat" cmpd="sng" algn="ctr">
                <a:solidFill>
                  <a:schemeClr val="accent6">
                    <a:shade val="20000"/>
                  </a:schemeClr>
                </a:solidFill>
                <a:prstDash val="solid"/>
                <a:round/>
              </a:ln>
              <a:solidFill>
                <a:schemeClr val="accent6"/>
              </a:solidFill>
            </a:endParaRPr>
          </a:p>
          <a:p>
            <a:pPr>
              <a:defRPr lang="ko-KR" altLang="en-US"/>
            </a:pP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199355" y="546434"/>
            <a:ext cx="1002631" cy="830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8083" y="3668278"/>
            <a:ext cx="10305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 sz="2000" dirty="0" smtClean="0">
                <a:latin typeface="+mn-ea"/>
              </a:rPr>
              <a:t>&lt;</a:t>
            </a:r>
            <a:r>
              <a:rPr lang="ko-KR" altLang="en-US" sz="2000" dirty="0" smtClean="0">
                <a:latin typeface="+mn-ea"/>
              </a:rPr>
              <a:t>참고</a:t>
            </a:r>
            <a:r>
              <a:rPr lang="ko-KR" altLang="en-US" sz="2000" dirty="0">
                <a:latin typeface="+mn-ea"/>
              </a:rPr>
              <a:t>&gt;</a:t>
            </a:r>
            <a:endParaRPr lang="en-US" altLang="ko-KR" sz="2000" dirty="0">
              <a:latin typeface="+mn-ea"/>
            </a:endParaRPr>
          </a:p>
          <a:p>
            <a:pPr>
              <a:defRPr lang="ko-KR" altLang="en-US"/>
            </a:pPr>
            <a:r>
              <a:rPr lang="ko-KR" altLang="en-US" sz="2000" dirty="0">
                <a:latin typeface="+mn-ea"/>
              </a:rPr>
              <a:t>이 자료는 재외동포재단에서 지원하는 한글 자료들을 중심으로 만들었습니다</a:t>
            </a:r>
            <a:r>
              <a:rPr lang="en-US" altLang="ko-KR" sz="2000" dirty="0">
                <a:latin typeface="+mn-ea"/>
              </a:rPr>
              <a:t>. </a:t>
            </a:r>
            <a:endParaRPr lang="ko-KR" altLang="en-US" sz="2000" dirty="0">
              <a:latin typeface="+mn-ea"/>
            </a:endParaRPr>
          </a:p>
          <a:p>
            <a:pPr>
              <a:defRPr lang="ko-KR" altLang="en-US"/>
            </a:pPr>
            <a:r>
              <a:rPr lang="ko-KR" altLang="en-US" sz="2000" dirty="0">
                <a:latin typeface="+mn-ea"/>
              </a:rPr>
              <a:t>선생님들께서는 슬라이드 뒤에 첨부한 숙제와 자료를 미리 부모님께 보내셔서 아이들의 온라인 수업에 준비될 수 있도록</a:t>
            </a:r>
            <a:r>
              <a:rPr lang="en-US" altLang="ko-KR" sz="2000" dirty="0">
                <a:latin typeface="+mn-ea"/>
              </a:rPr>
              <a:t> </a:t>
            </a:r>
            <a:r>
              <a:rPr lang="ko-KR" altLang="en-US" sz="2000" dirty="0" smtClean="0">
                <a:latin typeface="+mn-ea"/>
              </a:rPr>
              <a:t>해 주세요</a:t>
            </a:r>
            <a:r>
              <a:rPr lang="ko-KR" altLang="en-US" sz="2000" dirty="0">
                <a:latin typeface="+mn-ea"/>
              </a:rPr>
              <a:t>.</a:t>
            </a:r>
          </a:p>
          <a:p>
            <a:pPr>
              <a:defRPr lang="ko-KR" altLang="en-US"/>
            </a:pPr>
            <a:r>
              <a:rPr lang="ko-KR" altLang="en-US" sz="2000" dirty="0">
                <a:latin typeface="+mn-ea"/>
              </a:rPr>
              <a:t>동영상은 상황에 따라 </a:t>
            </a:r>
            <a:r>
              <a:rPr lang="ko-KR" altLang="en-US" sz="2000">
                <a:latin typeface="+mn-ea"/>
              </a:rPr>
              <a:t>시간을 </a:t>
            </a:r>
            <a:r>
              <a:rPr lang="ko-KR" altLang="en-US" sz="2000" smtClean="0">
                <a:latin typeface="+mn-ea"/>
              </a:rPr>
              <a:t>조절해서 </a:t>
            </a:r>
            <a:r>
              <a:rPr lang="ko-KR" altLang="en-US" sz="2000" dirty="0" smtClean="0">
                <a:latin typeface="+mn-ea"/>
              </a:rPr>
              <a:t>끊어 주셔도 </a:t>
            </a:r>
            <a:r>
              <a:rPr lang="ko-KR" altLang="en-US" sz="2000" dirty="0">
                <a:latin typeface="+mn-ea"/>
              </a:rPr>
              <a:t>됩니다.&lt;한글이 야호&gt;는 스터디 코리안에서도 보실 수 있습니다. </a:t>
            </a:r>
            <a:endParaRPr lang="en-US" altLang="ko-KR" sz="2000" dirty="0">
              <a:latin typeface="+mn-ea"/>
            </a:endParaRPr>
          </a:p>
        </p:txBody>
      </p:sp>
      <p:sp>
        <p:nvSpPr>
          <p:cNvPr id="7" name="Google Shape;182;p29">
            <a:extLst>
              <a:ext uri="{FF2B5EF4-FFF2-40B4-BE49-F238E27FC236}">
                <a16:creationId xmlns="" xmlns:a16="http://schemas.microsoft.com/office/drawing/2014/main" id="{F31FEEAC-72DD-4479-8F4F-CA5CD3A40A5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33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;p26"/>
          <p:cNvSpPr>
            <a:spLocks noGrp="1"/>
          </p:cNvSpPr>
          <p:nvPr>
            <p:ph type="title"/>
          </p:nvPr>
        </p:nvSpPr>
        <p:spPr>
          <a:xfrm>
            <a:off x="838200" y="135573"/>
            <a:ext cx="10515600" cy="1325563"/>
          </a:xfrm>
        </p:spPr>
        <p:txBody>
          <a:bodyPr/>
          <a:lstStyle/>
          <a:p>
            <a:pPr>
              <a:defRPr lang="ko-KR" altLang="en-US"/>
            </a:pPr>
            <a:r>
              <a:rPr lang="en-US" altLang="en-US" b="1" dirty="0"/>
              <a:t>References</a:t>
            </a:r>
            <a:endParaRPr lang="ko-KR" altLang="en-US" dirty="0"/>
          </a:p>
        </p:txBody>
      </p:sp>
      <p:sp>
        <p:nvSpPr>
          <p:cNvPr id="3" name="Google Shape;19;p26"/>
          <p:cNvSpPr>
            <a:spLocks noGrp="1"/>
          </p:cNvSpPr>
          <p:nvPr>
            <p:ph type="body" idx="1"/>
          </p:nvPr>
        </p:nvSpPr>
        <p:spPr>
          <a:xfrm>
            <a:off x="696884" y="1482870"/>
            <a:ext cx="10515600" cy="4351338"/>
          </a:xfrm>
        </p:spPr>
        <p:txBody>
          <a:bodyPr>
            <a:normAutofit/>
          </a:bodyPr>
          <a:lstStyle/>
          <a:p>
            <a:pPr marL="114300" indent="0">
              <a:buNone/>
              <a:defRPr lang="ko-KR" altLang="en-US"/>
            </a:pPr>
            <a:r>
              <a:rPr lang="en-US" altLang="ko-KR" sz="1800" dirty="0">
                <a:solidFill>
                  <a:schemeClr val="tx1"/>
                </a:solidFill>
              </a:rPr>
              <a:t>1. </a:t>
            </a:r>
            <a:r>
              <a:rPr lang="ko-KR" altLang="en-US" sz="1800" dirty="0" err="1">
                <a:solidFill>
                  <a:schemeClr val="tx1"/>
                </a:solidFill>
              </a:rPr>
              <a:t>스터디코리안</a:t>
            </a:r>
            <a:r>
              <a:rPr lang="ko-KR" altLang="en-US" sz="1800" dirty="0">
                <a:solidFill>
                  <a:schemeClr val="tx1"/>
                </a:solidFill>
              </a:rPr>
              <a:t> 한국어 강좌</a:t>
            </a:r>
            <a:r>
              <a:rPr lang="en-US" altLang="ko-KR" sz="1800" dirty="0">
                <a:solidFill>
                  <a:schemeClr val="tx1"/>
                </a:solidFill>
              </a:rPr>
              <a:t>- </a:t>
            </a:r>
            <a:r>
              <a:rPr lang="ko-KR" altLang="en-US" sz="1800" dirty="0">
                <a:solidFill>
                  <a:schemeClr val="tx1"/>
                </a:solidFill>
              </a:rPr>
              <a:t>스터디 코리안 </a:t>
            </a:r>
            <a:r>
              <a:rPr lang="ko-KR" altLang="en-US" sz="1800" dirty="0" smtClean="0">
                <a:solidFill>
                  <a:schemeClr val="tx1"/>
                </a:solidFill>
              </a:rPr>
              <a:t>한글교실 </a:t>
            </a:r>
            <a:r>
              <a:rPr lang="en-US" altLang="ko-KR" sz="1800" dirty="0" smtClean="0">
                <a:solidFill>
                  <a:schemeClr val="tx1"/>
                </a:solidFill>
              </a:rPr>
              <a:t>(</a:t>
            </a:r>
            <a:r>
              <a:rPr lang="ko-KR" altLang="en-US" sz="1800" dirty="0">
                <a:solidFill>
                  <a:schemeClr val="tx1"/>
                </a:solidFill>
              </a:rPr>
              <a:t>유아</a:t>
            </a:r>
            <a:r>
              <a:rPr lang="en-US" altLang="ko-KR" sz="1800" dirty="0">
                <a:solidFill>
                  <a:schemeClr val="tx1"/>
                </a:solidFill>
              </a:rPr>
              <a:t>)</a:t>
            </a:r>
            <a:r>
              <a:rPr lang="ko-KR" altLang="en-US" sz="1800" dirty="0">
                <a:solidFill>
                  <a:schemeClr val="tx1"/>
                </a:solidFill>
              </a:rPr>
              <a:t>    </a:t>
            </a:r>
            <a:endParaRPr lang="en-US" altLang="ko-KR" sz="1800" dirty="0">
              <a:solidFill>
                <a:schemeClr val="tx1"/>
              </a:solidFill>
            </a:endParaRPr>
          </a:p>
          <a:p>
            <a:pPr marL="114300" indent="0">
              <a:buNone/>
              <a:defRPr lang="ko-KR" altLang="en-US"/>
            </a:pPr>
            <a:r>
              <a:rPr lang="en-US" sz="1800" dirty="0" smtClean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en-US" sz="1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://study.korean.net/servlet/action.cls.CntsLsnAction?p_process=listPage#none</a:t>
            </a:r>
            <a:endParaRPr lang="en-US" sz="1800" dirty="0">
              <a:solidFill>
                <a:schemeClr val="tx1"/>
              </a:solidFill>
            </a:endParaRPr>
          </a:p>
          <a:p>
            <a:pPr marL="114300" indent="0">
              <a:buNone/>
              <a:defRPr lang="ko-KR" altLang="en-US"/>
            </a:pPr>
            <a:r>
              <a:rPr lang="en-US" altLang="ko-KR" sz="1800" dirty="0">
                <a:solidFill>
                  <a:schemeClr val="tx1"/>
                </a:solidFill>
              </a:rPr>
              <a:t>2. </a:t>
            </a:r>
            <a:r>
              <a:rPr lang="ko-KR" altLang="en-US" sz="1800" dirty="0">
                <a:solidFill>
                  <a:schemeClr val="tx1"/>
                </a:solidFill>
              </a:rPr>
              <a:t>재외동포를 위한 한국어 </a:t>
            </a:r>
            <a:r>
              <a:rPr lang="en-US" altLang="ko-KR" sz="1800" dirty="0">
                <a:solidFill>
                  <a:schemeClr val="tx1"/>
                </a:solidFill>
              </a:rPr>
              <a:t>1-1</a:t>
            </a:r>
          </a:p>
          <a:p>
            <a:pPr marL="114300" indent="0">
              <a:buNone/>
              <a:defRPr lang="ko-KR" altLang="en-US"/>
            </a:pPr>
            <a:r>
              <a:rPr lang="en-US" altLang="ko-KR" sz="1800" dirty="0">
                <a:solidFill>
                  <a:schemeClr val="tx1"/>
                </a:solidFill>
              </a:rPr>
              <a:t>3. </a:t>
            </a:r>
            <a:r>
              <a:rPr lang="ko-KR" altLang="en-US" sz="1800" dirty="0">
                <a:solidFill>
                  <a:schemeClr val="tx1"/>
                </a:solidFill>
              </a:rPr>
              <a:t>국어활동 </a:t>
            </a:r>
            <a:r>
              <a:rPr lang="en-US" altLang="ko-KR" sz="1800" dirty="0">
                <a:solidFill>
                  <a:schemeClr val="tx1"/>
                </a:solidFill>
              </a:rPr>
              <a:t>1-1</a:t>
            </a:r>
          </a:p>
          <a:p>
            <a:pPr marL="114300" indent="0">
              <a:buNone/>
              <a:defRPr lang="ko-KR" altLang="en-US"/>
            </a:pPr>
            <a:r>
              <a:rPr lang="en-US" altLang="ko-KR" sz="1800" dirty="0">
                <a:solidFill>
                  <a:schemeClr val="tx1"/>
                </a:solidFill>
              </a:rPr>
              <a:t>4. </a:t>
            </a:r>
            <a:r>
              <a:rPr lang="ko-KR" altLang="en-US" sz="1800" dirty="0">
                <a:solidFill>
                  <a:schemeClr val="tx1"/>
                </a:solidFill>
              </a:rPr>
              <a:t>한글이 야호</a:t>
            </a:r>
            <a:r>
              <a:rPr lang="en-US" altLang="ko-KR" sz="1800" dirty="0">
                <a:solidFill>
                  <a:schemeClr val="tx1"/>
                </a:solidFill>
              </a:rPr>
              <a:t>2- 3</a:t>
            </a:r>
            <a:r>
              <a:rPr lang="ko-KR" altLang="en-US" sz="1800" dirty="0">
                <a:solidFill>
                  <a:schemeClr val="tx1"/>
                </a:solidFill>
              </a:rPr>
              <a:t>권</a:t>
            </a:r>
            <a:r>
              <a:rPr lang="en-US" altLang="ko-KR" sz="1800" dirty="0">
                <a:solidFill>
                  <a:schemeClr val="tx1"/>
                </a:solidFill>
              </a:rPr>
              <a:t>. EBS</a:t>
            </a:r>
            <a:r>
              <a:rPr lang="ko-KR" altLang="en-US" sz="1800" dirty="0">
                <a:solidFill>
                  <a:schemeClr val="tx1"/>
                </a:solidFill>
              </a:rPr>
              <a:t> 미디어</a:t>
            </a:r>
            <a:r>
              <a:rPr lang="en-US" altLang="ko-KR" sz="1800" dirty="0">
                <a:solidFill>
                  <a:schemeClr val="tx1"/>
                </a:solidFill>
              </a:rPr>
              <a:t>.</a:t>
            </a:r>
            <a:endParaRPr lang="ko-KR" altLang="en-US" sz="1800" dirty="0">
              <a:solidFill>
                <a:schemeClr val="tx1"/>
              </a:solidFill>
            </a:endParaRPr>
          </a:p>
          <a:p>
            <a:pPr marL="114300" indent="0">
              <a:buNone/>
              <a:defRPr lang="ko-KR" altLang="en-US"/>
            </a:pPr>
            <a:r>
              <a:rPr lang="en-US" altLang="ko-KR" sz="1800" dirty="0">
                <a:solidFill>
                  <a:schemeClr val="tx1"/>
                </a:solidFill>
              </a:rPr>
              <a:t>5. </a:t>
            </a:r>
            <a:r>
              <a:rPr lang="ko-KR" altLang="en-US" sz="1800" dirty="0">
                <a:solidFill>
                  <a:schemeClr val="tx1"/>
                </a:solidFill>
              </a:rPr>
              <a:t>한글이 야호 </a:t>
            </a:r>
            <a:r>
              <a:rPr lang="en-US" sz="1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https://www.youtube.com/watch?v=ttSt5pLCuik&amp;list=PLKDPDirFfxZRdKSXZyiheyA29H2ThE9Y1&amp;index=9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marL="114300" indent="0">
              <a:buNone/>
              <a:defRPr lang="ko-KR" altLang="en-US"/>
            </a:pPr>
            <a:r>
              <a:rPr lang="en-US" sz="1800" dirty="0">
                <a:solidFill>
                  <a:schemeClr val="tx1"/>
                </a:solidFill>
              </a:rPr>
              <a:t>6. </a:t>
            </a:r>
            <a:r>
              <a:rPr lang="ko-KR" altLang="en-US" sz="1800" dirty="0" err="1">
                <a:solidFill>
                  <a:schemeClr val="tx1"/>
                </a:solidFill>
              </a:rPr>
              <a:t>핑크퐁</a:t>
            </a:r>
            <a:r>
              <a:rPr lang="ko-KR" altLang="en-US" sz="1800" dirty="0">
                <a:solidFill>
                  <a:schemeClr val="tx1"/>
                </a:solidFill>
              </a:rPr>
              <a:t> 동화</a:t>
            </a:r>
            <a:r>
              <a:rPr lang="en-US" altLang="ko-KR" sz="1800" dirty="0">
                <a:solidFill>
                  <a:schemeClr val="tx1"/>
                </a:solidFill>
              </a:rPr>
              <a:t>&lt; </a:t>
            </a:r>
            <a:r>
              <a:rPr lang="ko-KR" altLang="en-US" sz="1800" dirty="0">
                <a:solidFill>
                  <a:schemeClr val="tx1"/>
                </a:solidFill>
              </a:rPr>
              <a:t>무얼 타고 갈까요</a:t>
            </a:r>
            <a:r>
              <a:rPr lang="en-US" altLang="ko-KR" sz="1800" dirty="0">
                <a:solidFill>
                  <a:schemeClr val="tx1"/>
                </a:solidFill>
              </a:rPr>
              <a:t>&gt;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https://www.youtube.com/watch?v=zTvUGytg_WY&amp;list=PLhzBuObIigYOXhUKyGS8zkGfLn9Lpnoxj&amp;index=5</a:t>
            </a:r>
            <a:endParaRPr lang="en-US" sz="1800" dirty="0">
              <a:solidFill>
                <a:schemeClr val="tx1"/>
              </a:solidFill>
            </a:endParaRPr>
          </a:p>
          <a:p>
            <a:pPr marL="114300" indent="0">
              <a:buNone/>
              <a:defRPr lang="ko-KR" altLang="en-US"/>
            </a:pPr>
            <a:r>
              <a:rPr lang="en-US" sz="1800" dirty="0">
                <a:solidFill>
                  <a:schemeClr val="tx1"/>
                </a:solidFill>
              </a:rPr>
              <a:t>7. </a:t>
            </a:r>
            <a:r>
              <a:rPr lang="ko-KR" altLang="en-US" sz="1800" dirty="0" err="1">
                <a:solidFill>
                  <a:schemeClr val="tx1"/>
                </a:solidFill>
              </a:rPr>
              <a:t>핑크퐁</a:t>
            </a:r>
            <a:r>
              <a:rPr lang="ko-KR" altLang="en-US" sz="1800" dirty="0">
                <a:solidFill>
                  <a:schemeClr val="tx1"/>
                </a:solidFill>
              </a:rPr>
              <a:t> 동요</a:t>
            </a:r>
            <a:endParaRPr lang="en-US" altLang="ko-KR" sz="1800" dirty="0">
              <a:solidFill>
                <a:schemeClr val="tx1"/>
              </a:solidFill>
            </a:endParaRPr>
          </a:p>
          <a:p>
            <a:pPr marL="114300" indent="0">
              <a:buNone/>
              <a:defRPr lang="ko-KR" altLang="en-US"/>
            </a:pPr>
            <a:r>
              <a:rPr lang="en-US" sz="18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https://www.youtube.com/watch?v=Qnwrhbke4EA&amp;list=PLhzBuObIigYN_755Jg4hxFEiLdRLrKE62&amp;index=7</a:t>
            </a:r>
            <a:endParaRPr lang="en-US" sz="18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ko-KR" altLang="en-US" sz="1800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  <a:p>
            <a:pPr marL="114300" indent="0">
              <a:buNone/>
              <a:defRPr lang="ko-KR" altLang="en-US"/>
            </a:pPr>
            <a:endParaRPr lang="ko-KR" altLang="en-US" sz="1800" dirty="0"/>
          </a:p>
          <a:p>
            <a:pPr>
              <a:defRPr lang="ko-KR" altLang="en-US"/>
            </a:pPr>
            <a:endParaRPr lang="ko-KR" altLang="en-US" dirty="0"/>
          </a:p>
        </p:txBody>
      </p:sp>
      <p:sp>
        <p:nvSpPr>
          <p:cNvPr id="6" name="Google Shape;182;p29">
            <a:extLst>
              <a:ext uri="{FF2B5EF4-FFF2-40B4-BE49-F238E27FC236}">
                <a16:creationId xmlns="" xmlns:a16="http://schemas.microsoft.com/office/drawing/2014/main" id="{3310A739-F8E4-4841-9053-F288CFDE7EF8}"/>
              </a:ext>
            </a:extLst>
          </p:cNvPr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46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0DCFEC-595B-44D2-86FF-7A3B4782F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9040" y="-1810582"/>
            <a:ext cx="6580138" cy="103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7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1956" y="2734298"/>
            <a:ext cx="6213331" cy="31321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defRPr lang="en-US" altLang="ko-KR"/>
            </a:pPr>
            <a:r>
              <a:rPr lang="en-US" altLang="ko-KR" sz="1900" kern="1200" dirty="0">
                <a:solidFill>
                  <a:srgbClr val="000000"/>
                </a:solidFill>
                <a:latin typeface="+mj-lt"/>
                <a:ea typeface="맑은 고딕"/>
                <a:cs typeface="+mj-cs"/>
              </a:rPr>
              <a:t>      </a:t>
            </a:r>
            <a:endParaRPr lang="en-US" altLang="ko-KR" sz="19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defRPr lang="en-US" altLang="ko-KR"/>
            </a:pPr>
            <a:r>
              <a:rPr lang="en-US" altLang="ko-KR" sz="1900" kern="1200" dirty="0">
                <a:solidFill>
                  <a:srgbClr val="000000"/>
                </a:solidFill>
                <a:latin typeface="+mj-lt"/>
                <a:ea typeface="맑은 고딕"/>
                <a:cs typeface="+mj-cs"/>
              </a:rPr>
              <a:t>        </a:t>
            </a:r>
            <a:r>
              <a:rPr lang="ko-KR" altLang="en-US" sz="36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시작 전에</a:t>
            </a:r>
            <a:r>
              <a:rPr lang="ko-KR" altLang="en-US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 </a:t>
            </a:r>
            <a:endParaRPr lang="ko-KR" altLang="en-US" sz="3600" kern="1200" dirty="0">
              <a:solidFill>
                <a:schemeClr val="accent1">
                  <a:lumMod val="60000"/>
                  <a:lumOff val="40000"/>
                </a:schemeClr>
              </a:solidFill>
              <a:latin typeface="+mj-ea"/>
              <a:ea typeface="+mj-ea"/>
              <a:cs typeface="Arial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defRPr lang="en-US" altLang="ko-KR"/>
            </a:pPr>
            <a:r>
              <a:rPr lang="en-US" altLang="ko-KR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        </a:t>
            </a:r>
            <a:r>
              <a:rPr lang="ko-KR" altLang="en-US" sz="36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우리 </a:t>
            </a:r>
            <a:r>
              <a:rPr lang="ko-KR" altLang="en-US" sz="360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선 긋기</a:t>
            </a:r>
            <a:r>
              <a:rPr lang="en-US" altLang="ko-KR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 </a:t>
            </a:r>
            <a:endParaRPr lang="en-US" altLang="ko-KR" sz="3600" kern="1200" dirty="0">
              <a:solidFill>
                <a:schemeClr val="accent1">
                  <a:lumMod val="60000"/>
                  <a:lumOff val="40000"/>
                </a:schemeClr>
              </a:solidFill>
              <a:latin typeface="+mj-ea"/>
              <a:ea typeface="+mj-ea"/>
              <a:cs typeface="Arial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defRPr lang="en-US" altLang="ko-KR"/>
            </a:pPr>
            <a:r>
              <a:rPr lang="en-US" altLang="ko-KR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        </a:t>
            </a:r>
            <a:r>
              <a:rPr lang="ko-KR" altLang="en-US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놀이 하면서 </a:t>
            </a:r>
            <a:endParaRPr lang="ko-KR" altLang="en-US" sz="3600" kern="1200" dirty="0">
              <a:solidFill>
                <a:schemeClr val="accent1">
                  <a:lumMod val="60000"/>
                  <a:lumOff val="40000"/>
                </a:schemeClr>
              </a:solidFill>
              <a:latin typeface="+mj-ea"/>
              <a:ea typeface="+mj-ea"/>
              <a:cs typeface="Arial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defRPr lang="en-US" altLang="ko-KR"/>
            </a:pPr>
            <a:r>
              <a:rPr lang="en-US" altLang="ko-KR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        </a:t>
            </a:r>
            <a:r>
              <a:rPr lang="ko-KR" altLang="en-US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손 운동</a:t>
            </a:r>
            <a:r>
              <a:rPr lang="en-US" altLang="ko-KR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 </a:t>
            </a:r>
            <a:r>
              <a:rPr lang="ko-KR" altLang="en-US" sz="360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해 볼까요</a:t>
            </a:r>
            <a:r>
              <a:rPr lang="en-US" altLang="ko-KR" sz="36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?</a:t>
            </a:r>
            <a:r>
              <a:rPr lang="en-US" altLang="ko-KR" sz="19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+mj-cs"/>
              </a:rPr>
              <a:t> </a:t>
            </a:r>
            <a:endParaRPr lang="en-US" altLang="ko-KR" sz="1900" kern="1200" dirty="0">
              <a:solidFill>
                <a:schemeClr val="accent1">
                  <a:lumMod val="60000"/>
                  <a:lumOff val="40000"/>
                </a:schemeClr>
              </a:solidFill>
              <a:latin typeface="+mj-ea"/>
              <a:ea typeface="+mj-ea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862482" y="2564241"/>
            <a:ext cx="877866" cy="869000"/>
          </a:xfrm>
          <a:prstGeom prst="rect">
            <a:avLst/>
          </a:prstGeom>
        </p:spPr>
      </p:pic>
      <p:sp>
        <p:nvSpPr>
          <p:cNvPr id="4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 err="1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</a:t>
            </a: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(NAKS)</a:t>
            </a:r>
            <a:endParaRPr kumimoji="0" lang="en" sz="1200" b="1" i="0" u="none" strike="noStrike" kern="0" cap="none" spc="0" normalizeH="0"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defTabSz="885826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 dirty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B1B05746-FB14-4525-A8A7-7AAB444FDC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194578"/>
              </p:ext>
            </p:extLst>
          </p:nvPr>
        </p:nvGraphicFramePr>
        <p:xfrm>
          <a:off x="3195391" y="66337"/>
          <a:ext cx="4847778" cy="6071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Document" r:id="rId5" imgW="6483464" imgH="8121042" progId="Word.Document.12">
                  <p:embed/>
                </p:oleObj>
              </mc:Choice>
              <mc:Fallback>
                <p:oleObj name="Document" r:id="rId5" imgW="6483464" imgH="81210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5391" y="66337"/>
                        <a:ext cx="4847778" cy="6071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19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72C82-3472-4E1D-B153-7A03701A2F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81505B-C493-46F6-B5A9-2FD5C85667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9F2D845E-5E93-4182-812F-74E2E74D5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5719" y="-1304890"/>
            <a:ext cx="6589085" cy="95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rossword, clock&#10;&#10;Description automatically generated">
            <a:extLst>
              <a:ext uri="{FF2B5EF4-FFF2-40B4-BE49-F238E27FC236}">
                <a16:creationId xmlns="" xmlns:a16="http://schemas.microsoft.com/office/drawing/2014/main" id="{AD097254-683E-4C7C-9C6E-8F2C3F9A9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3756" y="-1485233"/>
            <a:ext cx="6500564" cy="99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82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white, room, clock&#10;&#10;Description automatically generated">
            <a:extLst>
              <a:ext uri="{FF2B5EF4-FFF2-40B4-BE49-F238E27FC236}">
                <a16:creationId xmlns="" xmlns:a16="http://schemas.microsoft.com/office/drawing/2014/main" id="{0E369E3C-C169-4456-84C1-2BEBAF8C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9840" y="-1415438"/>
            <a:ext cx="6164627" cy="97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9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8A07A8BA-57D9-4BC1-9092-52A97C1BF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3778" y="-1441826"/>
            <a:ext cx="5952499" cy="988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5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8B6E1E-A199-442C-B3D6-E4203F7252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C5DA77-637D-4CF2-B838-CA50E1640B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0538B9A0-9DEF-4DA1-B1B9-A399E93E1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3347" y="-1762125"/>
            <a:ext cx="6639556" cy="103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4501" y="257453"/>
            <a:ext cx="10519299" cy="143323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24" tIns="45700" rIns="91424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defRPr lang="en-US" altLang="ko-KR"/>
            </a:pPr>
            <a:r>
              <a:rPr lang="ko-KR" altLang="en-US" dirty="0">
                <a:solidFill>
                  <a:schemeClr val="accent4">
                    <a:lumMod val="70000"/>
                  </a:schemeClr>
                </a:solidFill>
              </a:rPr>
              <a:t> </a:t>
            </a:r>
            <a:r>
              <a:rPr lang="ko-KR" altLang="en-US" sz="4900" b="1" dirty="0">
                <a:solidFill>
                  <a:schemeClr val="accent4">
                    <a:lumMod val="70000"/>
                  </a:schemeClr>
                </a:solidFill>
                <a:latin typeface="+mj-ea"/>
                <a:ea typeface="+mj-ea"/>
              </a:rPr>
              <a:t>보고 듣고 이야기해요 </a:t>
            </a:r>
            <a:r>
              <a:rPr lang="en-US" altLang="ko-KR" sz="4900" b="1" dirty="0">
                <a:solidFill>
                  <a:schemeClr val="accent4">
                    <a:lumMod val="70000"/>
                  </a:schemeClr>
                </a:solidFill>
                <a:latin typeface="+mj-ea"/>
                <a:ea typeface="+mj-ea"/>
              </a:rPr>
              <a:t/>
            </a:r>
            <a:br>
              <a:rPr lang="en-US" altLang="ko-KR" sz="4900" b="1" dirty="0">
                <a:solidFill>
                  <a:schemeClr val="accent4">
                    <a:lumMod val="70000"/>
                  </a:schemeClr>
                </a:solidFill>
                <a:latin typeface="+mj-ea"/>
                <a:ea typeface="+mj-ea"/>
              </a:rPr>
            </a:br>
            <a:r>
              <a:rPr lang="en-US" altLang="ko-KR" sz="4900" b="1" dirty="0">
                <a:solidFill>
                  <a:schemeClr val="accent4">
                    <a:lumMod val="70000"/>
                  </a:schemeClr>
                </a:solidFill>
                <a:latin typeface="+mj-ea"/>
                <a:ea typeface="+mj-ea"/>
              </a:rPr>
              <a:t>                 </a:t>
            </a:r>
            <a:r>
              <a:rPr lang="ko-KR" altLang="en-US" b="1" dirty="0">
                <a:ln w="25400" cap="flat" cmpd="sng" algn="ctr">
                  <a:solidFill>
                    <a:schemeClr val="accent5">
                      <a:shade val="20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한글이 야호-수리수리 </a:t>
            </a:r>
            <a:r>
              <a:rPr lang="ko-KR" altLang="en-US" b="1" dirty="0" err="1">
                <a:ln w="25400" cap="flat" cmpd="sng" algn="ctr">
                  <a:solidFill>
                    <a:schemeClr val="accent5">
                      <a:shade val="20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마수리</a:t>
            </a:r>
            <a:endParaRPr lang="ko-KR" altLang="en-US" b="1" dirty="0">
              <a:ln w="25400" cap="flat" cmpd="sng" algn="ctr">
                <a:solidFill>
                  <a:schemeClr val="accent5">
                    <a:shade val="20000"/>
                  </a:schemeClr>
                </a:solidFill>
                <a:prstDash val="solid"/>
                <a:round/>
              </a:ln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0" name="Google Shape;100;p3"/>
          <p:cNvSpPr txBox="1">
            <a:spLocks noGrp="1"/>
          </p:cNvSpPr>
          <p:nvPr>
            <p:ph type="body" idx="1"/>
          </p:nvPr>
        </p:nvSpPr>
        <p:spPr>
          <a:xfrm>
            <a:off x="5524500" y="5702300"/>
            <a:ext cx="6543675" cy="407988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rmAutofit fontScale="55000" lnSpcReduction="20000"/>
          </a:bodyPr>
          <a:lstStyle/>
          <a:p>
            <a:pPr marL="228600" lvl="0" indent="-50800">
              <a:buSzPct val="25000"/>
              <a:buNone/>
              <a:defRPr lang="en-US" altLang="ko-KR"/>
            </a:pPr>
            <a:r>
              <a:rPr lang="en-US" sz="2000" dirty="0">
                <a:hlinkClick r:id="rId4"/>
              </a:rPr>
              <a:t>https://www.youtube.com/watch?v=ttSt5pLCuik&amp;list=PLKDPDirFfxZRdKSXZyiheyA29H2ThE9Y1&amp;index=9</a:t>
            </a:r>
            <a:endParaRPr lang="en-US" sz="2000" dirty="0"/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90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90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Online Media 1" title="￭ﾕﾜ￪ﾸﾀ￬ﾝﾴ ￬ﾕﾼ￭ﾘﾸ 2 (Hangul Yaho 2) - ￬ﾈﾘ￫ﾦﾬ￬ﾈﾘ￫ﾦﾬ ￫ﾧﾈ￬ﾈﾘ￫ﾦﾬ">
            <a:hlinkClick r:id="" action="ppaction://media"/>
            <a:extLst>
              <a:ext uri="{FF2B5EF4-FFF2-40B4-BE49-F238E27FC236}">
                <a16:creationId xmlns="" xmlns:a16="http://schemas.microsoft.com/office/drawing/2014/main" id="{3FE46B59-B91A-4129-ACFB-E81DCA4EA1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49380" y="1714500"/>
            <a:ext cx="7626699" cy="40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4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42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defRPr lang="en-US" altLang="ko-KR"/>
            </a:pPr>
            <a:r>
              <a:rPr lang="ko-KR" sz="4800" b="1" dirty="0" smtClean="0">
                <a:latin typeface="+mn-ea"/>
                <a:ea typeface="+mn-ea"/>
              </a:rPr>
              <a:t>&lt;</a:t>
            </a:r>
            <a:r>
              <a:rPr lang="ko-KR" altLang="en-US" sz="4800" b="1" dirty="0" smtClean="0">
                <a:solidFill>
                  <a:srgbClr val="FF0000"/>
                </a:solidFill>
                <a:latin typeface="+mn-ea"/>
                <a:ea typeface="+mn-ea"/>
              </a:rPr>
              <a:t>단어 찾기</a:t>
            </a:r>
            <a:r>
              <a:rPr lang="ko-KR" sz="4800" b="1" dirty="0" smtClean="0">
                <a:latin typeface="+mn-ea"/>
                <a:ea typeface="+mn-ea"/>
              </a:rPr>
              <a:t>&gt;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이야기 속 </a:t>
            </a:r>
            <a:r>
              <a:rPr lang="ko-KR" altLang="en-US" sz="4800" b="1" dirty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단어를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찾아 봐요</a:t>
            </a:r>
            <a:r>
              <a:rPr lang="en-US" altLang="ko-KR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.</a:t>
            </a:r>
            <a:endParaRPr lang="ko-KR" altLang="en-US" sz="4800" b="1" dirty="0">
              <a:solidFill>
                <a:schemeClr val="bg2">
                  <a:lumMod val="70000"/>
                </a:schemeClr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35625B6-99C1-4B07-A47C-0229A49AA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65" y="2784871"/>
            <a:ext cx="5608060" cy="3315893"/>
          </a:xfrm>
          <a:prstGeom prst="rect">
            <a:avLst/>
          </a:prstGeom>
        </p:spPr>
      </p:pic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="" xmlns:a16="http://schemas.microsoft.com/office/drawing/2014/main" id="{A0F2792F-84A6-4D95-99B6-ABF03E83C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2800351"/>
            <a:ext cx="3300413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8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2870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defRPr lang="en-US" altLang="ko-KR"/>
            </a:pPr>
            <a:r>
              <a:rPr lang="ko-KR" sz="4800" b="1" dirty="0" smtClean="0">
                <a:latin typeface="+mn-ea"/>
                <a:ea typeface="+mn-ea"/>
              </a:rPr>
              <a:t>&lt;</a:t>
            </a:r>
            <a:r>
              <a:rPr lang="ko-KR" altLang="en-US" sz="4800" b="1" dirty="0" smtClean="0">
                <a:solidFill>
                  <a:srgbClr val="FF0000"/>
                </a:solidFill>
                <a:latin typeface="+mn-ea"/>
                <a:ea typeface="+mn-ea"/>
              </a:rPr>
              <a:t>단어 찾기</a:t>
            </a:r>
            <a:r>
              <a:rPr lang="ko-KR" sz="4800" b="1" dirty="0" smtClean="0">
                <a:latin typeface="+mn-ea"/>
                <a:ea typeface="+mn-ea"/>
              </a:rPr>
              <a:t>&gt;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이야기 속 </a:t>
            </a:r>
            <a:r>
              <a:rPr lang="ko-KR" altLang="en-US" sz="4800" b="1" dirty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단어를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찾아 봐요</a:t>
            </a:r>
            <a:r>
              <a:rPr lang="en-US" altLang="ko-KR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.</a:t>
            </a:r>
            <a:endParaRPr lang="ko-KR" altLang="en-US" sz="4800" b="1" dirty="0">
              <a:solidFill>
                <a:schemeClr val="bg2">
                  <a:lumMod val="70000"/>
                </a:schemeClr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05759F4-C5A6-4292-9A62-370EE872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2612380"/>
            <a:ext cx="5083208" cy="3500413"/>
          </a:xfrm>
          <a:prstGeom prst="rect">
            <a:avLst/>
          </a:prstGeom>
        </p:spPr>
      </p:pic>
      <p:pic>
        <p:nvPicPr>
          <p:cNvPr id="8" name="Picture 7" descr="A picture containing toy, bus&#10;&#10;Description automatically generated">
            <a:extLst>
              <a:ext uri="{FF2B5EF4-FFF2-40B4-BE49-F238E27FC236}">
                <a16:creationId xmlns="" xmlns:a16="http://schemas.microsoft.com/office/drawing/2014/main" id="{FC25F04A-BF93-40A3-AC9C-32D0F2E97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805344"/>
            <a:ext cx="4767537" cy="32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2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2870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defRPr lang="en-US" altLang="ko-KR"/>
            </a:pPr>
            <a:r>
              <a:rPr lang="ko-KR" sz="4800" b="1" dirty="0" smtClean="0">
                <a:latin typeface="+mn-ea"/>
                <a:ea typeface="+mn-ea"/>
              </a:rPr>
              <a:t>&lt;</a:t>
            </a:r>
            <a:r>
              <a:rPr lang="ko-KR" altLang="en-US" sz="4800" b="1" dirty="0" smtClean="0">
                <a:solidFill>
                  <a:srgbClr val="FF0000"/>
                </a:solidFill>
                <a:latin typeface="+mn-ea"/>
                <a:ea typeface="+mn-ea"/>
              </a:rPr>
              <a:t>단어 찾기</a:t>
            </a:r>
            <a:r>
              <a:rPr lang="ko-KR" sz="4800" b="1" dirty="0" smtClean="0">
                <a:latin typeface="+mn-ea"/>
                <a:ea typeface="+mn-ea"/>
              </a:rPr>
              <a:t>&gt;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이야기 속 </a:t>
            </a:r>
            <a:r>
              <a:rPr lang="ko-KR" altLang="en-US" sz="4800" b="1" dirty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단어를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찾아 봐요</a:t>
            </a:r>
            <a:r>
              <a:rPr lang="en-US" altLang="ko-KR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.</a:t>
            </a:r>
            <a:endParaRPr lang="ko-KR" altLang="en-US" sz="4800" b="1" dirty="0">
              <a:solidFill>
                <a:schemeClr val="bg2">
                  <a:lumMod val="70000"/>
                </a:schemeClr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="" xmlns:a16="http://schemas.microsoft.com/office/drawing/2014/main" id="{AF956CF3-DBC4-4732-9D95-240354F2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37064"/>
            <a:ext cx="5877665" cy="3351316"/>
          </a:xfrm>
          <a:prstGeom prst="rect">
            <a:avLst/>
          </a:prstGeom>
        </p:spPr>
      </p:pic>
      <p:pic>
        <p:nvPicPr>
          <p:cNvPr id="7" name="Picture 6" descr="A picture containing drawing, table&#10;&#10;Description automatically generated">
            <a:extLst>
              <a:ext uri="{FF2B5EF4-FFF2-40B4-BE49-F238E27FC236}">
                <a16:creationId xmlns="" xmlns:a16="http://schemas.microsoft.com/office/drawing/2014/main" id="{159A5DA2-9ABA-4371-8867-D44D64498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60" y="2737063"/>
            <a:ext cx="3326306" cy="33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0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/>
        <p:txBody>
          <a:bodyPr wrap="square" lIns="91424" tIns="45700" rIns="91424" bIns="45700" anchor="ctr" anchorCtr="0">
            <a:normAutofit fontScale="90000"/>
          </a:bodyPr>
          <a:lstStyle/>
          <a:p>
            <a:pPr>
              <a:defRPr lang="ko-KR" altLang="en-US"/>
            </a:pPr>
            <a:r>
              <a:rPr lang="ko-KR" sz="4800" b="1" dirty="0" smtClean="0">
                <a:latin typeface="+mn-ea"/>
                <a:ea typeface="+mn-ea"/>
              </a:rPr>
              <a:t>&lt;</a:t>
            </a:r>
            <a:r>
              <a:rPr lang="ko-KR" altLang="en-US" sz="4800" b="1" dirty="0" smtClean="0">
                <a:solidFill>
                  <a:srgbClr val="FF0000"/>
                </a:solidFill>
                <a:latin typeface="+mn-ea"/>
                <a:ea typeface="+mn-ea"/>
              </a:rPr>
              <a:t>단어 찾기</a:t>
            </a:r>
            <a:r>
              <a:rPr lang="ko-KR" sz="4800" b="1" dirty="0" smtClean="0">
                <a:latin typeface="+mn-ea"/>
                <a:ea typeface="+mn-ea"/>
              </a:rPr>
              <a:t>&gt;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이야기 속 </a:t>
            </a:r>
            <a:r>
              <a:rPr lang="ko-KR" altLang="en-US" sz="4800" b="1" dirty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단어를 </a:t>
            </a:r>
            <a:r>
              <a:rPr lang="ko-KR" altLang="en-US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찾아 봐요</a:t>
            </a:r>
            <a:r>
              <a:rPr lang="en-US" altLang="ko-KR" sz="4800" b="1" dirty="0" smtClean="0">
                <a:solidFill>
                  <a:schemeClr val="accent6">
                    <a:lumMod val="70000"/>
                  </a:schemeClr>
                </a:solidFill>
                <a:latin typeface="+mn-ea"/>
                <a:ea typeface="+mn-ea"/>
              </a:rPr>
              <a:t>.</a:t>
            </a:r>
            <a:endParaRPr lang="ko-KR" altLang="en-US" sz="4800" b="1" dirty="0">
              <a:solidFill>
                <a:schemeClr val="accent6">
                  <a:lumMod val="70000"/>
                </a:schemeClr>
              </a:solidFill>
              <a:latin typeface="+mn-ea"/>
              <a:ea typeface="+mn-ea"/>
              <a:cs typeface="Malgun Gothic"/>
            </a:endParaRPr>
          </a:p>
        </p:txBody>
      </p:sp>
      <p:sp>
        <p:nvSpPr>
          <p:cNvPr id="5" name="Google Shape;182;p29"/>
          <p:cNvSpPr txBox="1"/>
          <p:nvPr/>
        </p:nvSpPr>
        <p:spPr>
          <a:xfrm>
            <a:off x="0" y="6182943"/>
            <a:ext cx="12192000" cy="675057"/>
          </a:xfrm>
          <a:prstGeom prst="rect">
            <a:avLst/>
          </a:prstGeom>
          <a:solidFill>
            <a:srgbClr val="1342C7"/>
          </a:solidFill>
          <a:ln>
            <a:noFill/>
          </a:ln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재미한국학교협의회 (NAKS)</a:t>
            </a:r>
          </a:p>
          <a:p>
            <a:pPr marL="0" lvl="0" indent="0" algn="ctr" defTabSz="8858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defRPr lang="en-US"/>
            </a:pPr>
            <a:r>
              <a:rPr kumimoji="0" lang="en" sz="1200" b="1" i="0" u="none" strike="noStrike" kern="0" cap="none" spc="0" normalizeH="0"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National Association for Korean Schools</a:t>
            </a:r>
            <a:endParaRPr kumimoji="0" lang="en-US" sz="1400" b="0" i="0" u="none" strike="noStrike" kern="0" cap="none" spc="0" normalizeH="0"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8BDA549-DE1E-4C7C-8A70-518CFDF01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8" y="2614281"/>
            <a:ext cx="5629817" cy="3436161"/>
          </a:xfrm>
          <a:prstGeom prst="rect">
            <a:avLst/>
          </a:prstGeom>
        </p:spPr>
      </p:pic>
      <p:pic>
        <p:nvPicPr>
          <p:cNvPr id="10" name="Picture 9" descr="A picture containing drawing, food&#10;&#10;Description automatically generated">
            <a:extLst>
              <a:ext uri="{FF2B5EF4-FFF2-40B4-BE49-F238E27FC236}">
                <a16:creationId xmlns="" xmlns:a16="http://schemas.microsoft.com/office/drawing/2014/main" id="{91418FAB-FDA5-4B23-81BA-B8ABBA032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30" y="2639336"/>
            <a:ext cx="3310780" cy="341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0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1033</Words>
  <Application>Microsoft Office PowerPoint</Application>
  <PresentationFormat>Widescreen</PresentationFormat>
  <Paragraphs>326</Paragraphs>
  <Slides>44</Slides>
  <Notes>12</Notes>
  <HiddenSlides>0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1HoonDdukbokki R</vt:lpstr>
      <vt:lpstr>맑은 고딕</vt:lpstr>
      <vt:lpstr>맑은 고딕</vt:lpstr>
      <vt:lpstr>Microsoft GothicNeo</vt:lpstr>
      <vt:lpstr>Arial</vt:lpstr>
      <vt:lpstr>Arial Black</vt:lpstr>
      <vt:lpstr>Calibri</vt:lpstr>
      <vt:lpstr>Wingdings</vt:lpstr>
      <vt:lpstr>1_Office Theme</vt:lpstr>
      <vt:lpstr>Document</vt:lpstr>
      <vt:lpstr>  8차시   야수가 미소를 지어요. </vt:lpstr>
      <vt:lpstr>    한 주간 우리 친구들 잘 지냈나요?             이름 불러 볼게요!</vt:lpstr>
      <vt:lpstr>&lt;8차시&gt; 목표 및 배울 내용</vt:lpstr>
      <vt:lpstr>               시작 전에          우리 선 긋기          놀이 하면서          손 운동 해 볼까요? </vt:lpstr>
      <vt:lpstr> 보고 듣고 이야기해요                   한글이 야호-수리수리 마수리</vt:lpstr>
      <vt:lpstr>&lt;단어 찾기&gt; 이야기 속 단어를 찾아 봐요.</vt:lpstr>
      <vt:lpstr>&lt;단어 찾기&gt; 이야기 속 단어를 찾아 봐요.</vt:lpstr>
      <vt:lpstr>&lt;단어 찾기&gt; 이야기 속 단어를 찾아 봐요.</vt:lpstr>
      <vt:lpstr>&lt;단어 찾기&gt; 이야기 속 단어를 찾아 봐요.</vt:lpstr>
      <vt:lpstr>&lt;단어 찾기&gt; 이야기 속 단어를 찾아 봐요.</vt:lpstr>
      <vt:lpstr>&lt;단어 찾기&gt; 이야기 속 단어를 찾아 봐요.</vt:lpstr>
      <vt:lpstr> &lt;읽어 봐요&gt;   이야기 속에 나오는  단어를 말해 봐요.</vt:lpstr>
      <vt:lpstr>   &lt;읽어 봐요&gt;   이야기 속에 나오는  단어를 말해 봐요.</vt:lpstr>
      <vt:lpstr>             소리 내서 읽어 보세요.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동화 보고 이야기해요&lt;무얼 타고 갈까요&gt; </vt:lpstr>
      <vt:lpstr>    동화 보고 이야기해요&lt;무얼 타고 갈까요&gt; </vt:lpstr>
      <vt:lpstr>PowerPoint Presentation</vt:lpstr>
      <vt:lpstr>PowerPoint Presentation</vt:lpstr>
      <vt:lpstr>PowerPoint Presentation</vt:lpstr>
      <vt:lpstr>    동화 보고 이야기해요 &lt;무얼 타고 갈까요&gt; </vt:lpstr>
      <vt:lpstr>PowerPoint Presentation</vt:lpstr>
      <vt:lpstr>PowerPoint Presentation</vt:lpstr>
      <vt:lpstr>PowerPoint Presentation</vt:lpstr>
      <vt:lpstr>PowerPoint Presentation</vt:lpstr>
      <vt:lpstr>숙 제</vt:lpstr>
      <vt:lpstr>숙 제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8차시   바</dc:title>
  <dc:creator>SOL KIM</dc:creator>
  <cp:lastModifiedBy>Seunghee Back</cp:lastModifiedBy>
  <cp:revision>45</cp:revision>
  <dcterms:created xsi:type="dcterms:W3CDTF">2020-06-04T23:50:52Z</dcterms:created>
  <dcterms:modified xsi:type="dcterms:W3CDTF">2020-06-30T18:59:09Z</dcterms:modified>
</cp:coreProperties>
</file>